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0" r:id="rId2"/>
    <p:sldId id="257" r:id="rId3"/>
    <p:sldId id="263" r:id="rId4"/>
    <p:sldId id="258" r:id="rId5"/>
    <p:sldId id="261" r:id="rId6"/>
    <p:sldId id="262" r:id="rId7"/>
    <p:sldId id="264" r:id="rId8"/>
    <p:sldId id="266" r:id="rId9"/>
    <p:sldId id="265" r:id="rId10"/>
    <p:sldId id="267" r:id="rId11"/>
  </p:sldIdLst>
  <p:sldSz cx="9144000" cy="5143500" type="screen16x9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2D"/>
    <a:srgbClr val="4747FF"/>
    <a:srgbClr val="00FF66"/>
    <a:srgbClr val="13D36E"/>
    <a:srgbClr val="3333FF"/>
    <a:srgbClr val="00C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2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A2B63-554E-406B-8FC1-2E4E1CFBCD71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4492EA6F-4618-4761-852F-30431D56EB5F}">
      <dgm:prSet phldrT="[Текст]"/>
      <dgm:spPr>
        <a:solidFill>
          <a:srgbClr val="3333FF"/>
        </a:solidFill>
      </dgm:spPr>
      <dgm:t>
        <a:bodyPr/>
        <a:lstStyle/>
        <a:p>
          <a:endParaRPr lang="bg-BG" dirty="0"/>
        </a:p>
      </dgm:t>
    </dgm:pt>
    <dgm:pt modelId="{97B78DF0-08D2-42F9-B1BB-8A69ACCAECD9}" type="parTrans" cxnId="{442C4B2B-5CAF-450C-AB7E-6AA40B1482EC}">
      <dgm:prSet/>
      <dgm:spPr/>
      <dgm:t>
        <a:bodyPr/>
        <a:lstStyle/>
        <a:p>
          <a:endParaRPr lang="bg-BG"/>
        </a:p>
      </dgm:t>
    </dgm:pt>
    <dgm:pt modelId="{2C494331-CB73-4D50-A7CA-A13772BFB50D}" type="sibTrans" cxnId="{442C4B2B-5CAF-450C-AB7E-6AA40B1482EC}">
      <dgm:prSet/>
      <dgm:spPr/>
      <dgm:t>
        <a:bodyPr/>
        <a:lstStyle/>
        <a:p>
          <a:endParaRPr lang="bg-BG"/>
        </a:p>
      </dgm:t>
    </dgm:pt>
    <dgm:pt modelId="{0A4DECA6-5676-45CE-AE10-76B822FEECDA}">
      <dgm:prSet phldrT="[Текст]"/>
      <dgm:spPr>
        <a:solidFill>
          <a:schemeClr val="bg1">
            <a:alpha val="90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bg-BG" dirty="0" smtClean="0"/>
            <a:t>Проектът реализира умален вариант на кола.</a:t>
          </a:r>
          <a:endParaRPr lang="bg-BG" dirty="0"/>
        </a:p>
      </dgm:t>
    </dgm:pt>
    <dgm:pt modelId="{0F83296D-6F9E-48F4-A294-0012D60BC229}" type="parTrans" cxnId="{ED7B121B-4B93-4F63-B1F4-E0428074513B}">
      <dgm:prSet/>
      <dgm:spPr/>
      <dgm:t>
        <a:bodyPr/>
        <a:lstStyle/>
        <a:p>
          <a:endParaRPr lang="bg-BG"/>
        </a:p>
      </dgm:t>
    </dgm:pt>
    <dgm:pt modelId="{025A81D3-1D09-43D2-8BE1-223383A95F08}" type="sibTrans" cxnId="{ED7B121B-4B93-4F63-B1F4-E0428074513B}">
      <dgm:prSet/>
      <dgm:spPr/>
      <dgm:t>
        <a:bodyPr/>
        <a:lstStyle/>
        <a:p>
          <a:endParaRPr lang="bg-BG"/>
        </a:p>
      </dgm:t>
    </dgm:pt>
    <dgm:pt modelId="{75622684-CEFF-4A14-9519-E6F09BC2E62A}">
      <dgm:prSet phldrT="[Текст]"/>
      <dgm:spPr>
        <a:solidFill>
          <a:srgbClr val="FFFF2D"/>
        </a:solidFill>
        <a:ln>
          <a:solidFill>
            <a:srgbClr val="FFFF2D"/>
          </a:solidFill>
        </a:ln>
      </dgm:spPr>
      <dgm:t>
        <a:bodyPr/>
        <a:lstStyle/>
        <a:p>
          <a:endParaRPr lang="bg-BG" dirty="0"/>
        </a:p>
      </dgm:t>
    </dgm:pt>
    <dgm:pt modelId="{87DD9D0F-EB2C-46F7-A2FB-009635F6C92F}" type="parTrans" cxnId="{5CF53F0F-DD3F-413A-AB18-EB098EA766F8}">
      <dgm:prSet/>
      <dgm:spPr/>
      <dgm:t>
        <a:bodyPr/>
        <a:lstStyle/>
        <a:p>
          <a:endParaRPr lang="bg-BG"/>
        </a:p>
      </dgm:t>
    </dgm:pt>
    <dgm:pt modelId="{3583A4A3-3806-4F7F-9ACB-B1D7F4B28FA1}" type="sibTrans" cxnId="{5CF53F0F-DD3F-413A-AB18-EB098EA766F8}">
      <dgm:prSet/>
      <dgm:spPr/>
      <dgm:t>
        <a:bodyPr/>
        <a:lstStyle/>
        <a:p>
          <a:endParaRPr lang="bg-BG"/>
        </a:p>
      </dgm:t>
    </dgm:pt>
    <dgm:pt modelId="{DD976F98-D9A8-4B7D-808C-467CEB895B31}">
      <dgm:prSet phldrT="[Текст]"/>
      <dgm:spPr>
        <a:solidFill>
          <a:schemeClr val="bg1">
            <a:alpha val="90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bg-BG" dirty="0" smtClean="0"/>
            <a:t>Управление </a:t>
          </a:r>
          <a:r>
            <a:rPr lang="bg-BG" dirty="0" smtClean="0"/>
            <a:t>чрез </a:t>
          </a:r>
          <a:r>
            <a:rPr lang="en-US" dirty="0" smtClean="0"/>
            <a:t>Bloetooth </a:t>
          </a:r>
          <a:r>
            <a:rPr lang="bg-BG" dirty="0" smtClean="0"/>
            <a:t>връзка </a:t>
          </a:r>
          <a:endParaRPr lang="bg-BG" dirty="0"/>
        </a:p>
      </dgm:t>
    </dgm:pt>
    <dgm:pt modelId="{FCD4DB9D-6F7B-4A2C-AD09-102C097CD0C8}" type="parTrans" cxnId="{5546070C-69BF-4337-9C7E-0A912E56F739}">
      <dgm:prSet/>
      <dgm:spPr/>
      <dgm:t>
        <a:bodyPr/>
        <a:lstStyle/>
        <a:p>
          <a:endParaRPr lang="bg-BG"/>
        </a:p>
      </dgm:t>
    </dgm:pt>
    <dgm:pt modelId="{9B04AAEB-1162-441E-8DFC-B2437F5D9815}" type="sibTrans" cxnId="{5546070C-69BF-4337-9C7E-0A912E56F739}">
      <dgm:prSet/>
      <dgm:spPr/>
      <dgm:t>
        <a:bodyPr/>
        <a:lstStyle/>
        <a:p>
          <a:endParaRPr lang="bg-BG"/>
        </a:p>
      </dgm:t>
    </dgm:pt>
    <dgm:pt modelId="{8C77FD56-91D8-4620-8B0F-EF785F45B8C4}">
      <dgm:prSet phldrT="[Текст]"/>
      <dgm:spPr>
        <a:solidFill>
          <a:srgbClr val="00FF66"/>
        </a:solidFill>
        <a:ln>
          <a:solidFill>
            <a:srgbClr val="00FF00"/>
          </a:solidFill>
        </a:ln>
      </dgm:spPr>
      <dgm:t>
        <a:bodyPr/>
        <a:lstStyle/>
        <a:p>
          <a:endParaRPr lang="bg-BG" dirty="0"/>
        </a:p>
      </dgm:t>
    </dgm:pt>
    <dgm:pt modelId="{57B50991-B0C2-4800-9F29-97A1B6571AF0}" type="parTrans" cxnId="{4FB9C5CB-49CF-48DC-9EAE-DB9D595CDC06}">
      <dgm:prSet/>
      <dgm:spPr/>
      <dgm:t>
        <a:bodyPr/>
        <a:lstStyle/>
        <a:p>
          <a:endParaRPr lang="bg-BG"/>
        </a:p>
      </dgm:t>
    </dgm:pt>
    <dgm:pt modelId="{C5A5CCED-3FE7-49CF-AB4A-DE0171F77ABE}" type="sibTrans" cxnId="{4FB9C5CB-49CF-48DC-9EAE-DB9D595CDC06}">
      <dgm:prSet/>
      <dgm:spPr/>
      <dgm:t>
        <a:bodyPr/>
        <a:lstStyle/>
        <a:p>
          <a:endParaRPr lang="bg-BG"/>
        </a:p>
      </dgm:t>
    </dgm:pt>
    <dgm:pt modelId="{BCE90CFF-F402-473A-8C84-6C3B2EA8CBA1}">
      <dgm:prSet phldrT="[Текст]"/>
      <dgm:spPr>
        <a:solidFill>
          <a:schemeClr val="bg1">
            <a:alpha val="90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bg-BG" dirty="0" smtClean="0"/>
            <a:t>Контролиране на модулите</a:t>
          </a:r>
          <a:r>
            <a:rPr lang="en-US" dirty="0" smtClean="0"/>
            <a:t> </a:t>
          </a:r>
          <a:r>
            <a:rPr lang="bg-BG" dirty="0" smtClean="0"/>
            <a:t>чрез платка </a:t>
          </a:r>
          <a:r>
            <a:rPr lang="en-US" dirty="0" smtClean="0"/>
            <a:t>“Arduino UNO”</a:t>
          </a:r>
          <a:r>
            <a:rPr lang="bg-BG" dirty="0" smtClean="0"/>
            <a:t> </a:t>
          </a:r>
          <a:endParaRPr lang="bg-BG" dirty="0"/>
        </a:p>
      </dgm:t>
    </dgm:pt>
    <dgm:pt modelId="{E43A64A0-08D3-4153-964F-F051B6B5D2B2}" type="parTrans" cxnId="{D434D567-CE1C-427F-8F52-18187BA4BFA7}">
      <dgm:prSet/>
      <dgm:spPr/>
      <dgm:t>
        <a:bodyPr/>
        <a:lstStyle/>
        <a:p>
          <a:endParaRPr lang="bg-BG"/>
        </a:p>
      </dgm:t>
    </dgm:pt>
    <dgm:pt modelId="{54F4B264-CD7F-4B44-BCF3-3011EBD46F1C}" type="sibTrans" cxnId="{D434D567-CE1C-427F-8F52-18187BA4BFA7}">
      <dgm:prSet/>
      <dgm:spPr/>
      <dgm:t>
        <a:bodyPr/>
        <a:lstStyle/>
        <a:p>
          <a:endParaRPr lang="bg-BG"/>
        </a:p>
      </dgm:t>
    </dgm:pt>
    <dgm:pt modelId="{FC2B9380-2226-4B7E-A4D5-E1E8ACAE285B}" type="pres">
      <dgm:prSet presAssocID="{CAEA2B63-554E-406B-8FC1-2E4E1CFBCD7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A2088B7F-46B3-43A9-A8E6-9666EAC456C0}" type="pres">
      <dgm:prSet presAssocID="{4492EA6F-4618-4761-852F-30431D56EB5F}" presName="composite" presStyleCnt="0"/>
      <dgm:spPr/>
    </dgm:pt>
    <dgm:pt modelId="{D5C87A58-F469-4769-B6C5-C11C6925C668}" type="pres">
      <dgm:prSet presAssocID="{4492EA6F-4618-4761-852F-30431D56EB5F}" presName="parentText" presStyleLbl="alignNode1" presStyleIdx="0" presStyleCnt="3" custAng="5400000" custLinFactNeighborX="-19999" custLinFactNeighborY="-15127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1E79BCD1-57DF-498D-A4A8-47C49B83BCB9}" type="pres">
      <dgm:prSet presAssocID="{4492EA6F-4618-4761-852F-30431D56EB5F}" presName="descendantText" presStyleLbl="alignAcc1" presStyleIdx="0" presStyleCnt="3" custScaleX="88838" custLinFactNeighborX="-1290" custLinFactNeighborY="-19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446F7430-358B-45C8-9FE3-9B47152B153D}" type="pres">
      <dgm:prSet presAssocID="{2C494331-CB73-4D50-A7CA-A13772BFB50D}" presName="sp" presStyleCnt="0"/>
      <dgm:spPr/>
    </dgm:pt>
    <dgm:pt modelId="{F2287CD1-F2DD-4D89-B8EF-E0FDDC169E9D}" type="pres">
      <dgm:prSet presAssocID="{75622684-CEFF-4A14-9519-E6F09BC2E62A}" presName="composite" presStyleCnt="0"/>
      <dgm:spPr/>
    </dgm:pt>
    <dgm:pt modelId="{083EAD9E-8003-4847-A05B-87643CFBCAA1}" type="pres">
      <dgm:prSet presAssocID="{75622684-CEFF-4A14-9519-E6F09BC2E62A}" presName="parentText" presStyleLbl="alignNode1" presStyleIdx="1" presStyleCnt="3" custAng="5400000" custLinFactNeighborX="-705" custLinFactNeighborY="-17834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36E2CFA6-17BF-4F04-8BA8-783078BFE7A2}" type="pres">
      <dgm:prSet presAssocID="{75622684-CEFF-4A14-9519-E6F09BC2E62A}" presName="descendantText" presStyleLbl="alignAcc1" presStyleIdx="1" presStyleCnt="3" custScaleX="88434" custLinFactNeighborX="-1427" custLinFactNeighborY="4563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77DDFD12-0A64-4445-9940-BEA6666F594F}" type="pres">
      <dgm:prSet presAssocID="{3583A4A3-3806-4F7F-9ACB-B1D7F4B28FA1}" presName="sp" presStyleCnt="0"/>
      <dgm:spPr/>
    </dgm:pt>
    <dgm:pt modelId="{EEB1CEAE-0820-4DFF-83F6-5D30E44C7FAA}" type="pres">
      <dgm:prSet presAssocID="{8C77FD56-91D8-4620-8B0F-EF785F45B8C4}" presName="composite" presStyleCnt="0"/>
      <dgm:spPr/>
    </dgm:pt>
    <dgm:pt modelId="{1F4259D7-F712-48A6-8877-01D8DB63AB00}" type="pres">
      <dgm:prSet presAssocID="{8C77FD56-91D8-4620-8B0F-EF785F45B8C4}" presName="parentText" presStyleLbl="alignNode1" presStyleIdx="2" presStyleCnt="3" custAng="5400000" custLinFactNeighborX="-6357" custLinFactNeighborY="-17852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9711D2DC-3E48-49B3-9B45-3F39246F08E7}" type="pres">
      <dgm:prSet presAssocID="{8C77FD56-91D8-4620-8B0F-EF785F45B8C4}" presName="descendantText" presStyleLbl="alignAcc1" presStyleIdx="2" presStyleCnt="3" custScaleX="89751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2A634BA3-2D8C-4660-A889-293AEC38164C}" type="presOf" srcId="{0A4DECA6-5676-45CE-AE10-76B822FEECDA}" destId="{1E79BCD1-57DF-498D-A4A8-47C49B83BCB9}" srcOrd="0" destOrd="0" presId="urn:microsoft.com/office/officeart/2005/8/layout/chevron2"/>
    <dgm:cxn modelId="{4FB9C5CB-49CF-48DC-9EAE-DB9D595CDC06}" srcId="{CAEA2B63-554E-406B-8FC1-2E4E1CFBCD71}" destId="{8C77FD56-91D8-4620-8B0F-EF785F45B8C4}" srcOrd="2" destOrd="0" parTransId="{57B50991-B0C2-4800-9F29-97A1B6571AF0}" sibTransId="{C5A5CCED-3FE7-49CF-AB4A-DE0171F77ABE}"/>
    <dgm:cxn modelId="{C8913289-C7BA-49FF-8636-A61E78B1652C}" type="presOf" srcId="{BCE90CFF-F402-473A-8C84-6C3B2EA8CBA1}" destId="{9711D2DC-3E48-49B3-9B45-3F39246F08E7}" srcOrd="0" destOrd="0" presId="urn:microsoft.com/office/officeart/2005/8/layout/chevron2"/>
    <dgm:cxn modelId="{BA456C8E-450E-40D0-95F2-FA07F2CBEE6A}" type="presOf" srcId="{8C77FD56-91D8-4620-8B0F-EF785F45B8C4}" destId="{1F4259D7-F712-48A6-8877-01D8DB63AB00}" srcOrd="0" destOrd="0" presId="urn:microsoft.com/office/officeart/2005/8/layout/chevron2"/>
    <dgm:cxn modelId="{5546070C-69BF-4337-9C7E-0A912E56F739}" srcId="{75622684-CEFF-4A14-9519-E6F09BC2E62A}" destId="{DD976F98-D9A8-4B7D-808C-467CEB895B31}" srcOrd="0" destOrd="0" parTransId="{FCD4DB9D-6F7B-4A2C-AD09-102C097CD0C8}" sibTransId="{9B04AAEB-1162-441E-8DFC-B2437F5D9815}"/>
    <dgm:cxn modelId="{ED7B121B-4B93-4F63-B1F4-E0428074513B}" srcId="{4492EA6F-4618-4761-852F-30431D56EB5F}" destId="{0A4DECA6-5676-45CE-AE10-76B822FEECDA}" srcOrd="0" destOrd="0" parTransId="{0F83296D-6F9E-48F4-A294-0012D60BC229}" sibTransId="{025A81D3-1D09-43D2-8BE1-223383A95F08}"/>
    <dgm:cxn modelId="{5CF53F0F-DD3F-413A-AB18-EB098EA766F8}" srcId="{CAEA2B63-554E-406B-8FC1-2E4E1CFBCD71}" destId="{75622684-CEFF-4A14-9519-E6F09BC2E62A}" srcOrd="1" destOrd="0" parTransId="{87DD9D0F-EB2C-46F7-A2FB-009635F6C92F}" sibTransId="{3583A4A3-3806-4F7F-9ACB-B1D7F4B28FA1}"/>
    <dgm:cxn modelId="{442C4B2B-5CAF-450C-AB7E-6AA40B1482EC}" srcId="{CAEA2B63-554E-406B-8FC1-2E4E1CFBCD71}" destId="{4492EA6F-4618-4761-852F-30431D56EB5F}" srcOrd="0" destOrd="0" parTransId="{97B78DF0-08D2-42F9-B1BB-8A69ACCAECD9}" sibTransId="{2C494331-CB73-4D50-A7CA-A13772BFB50D}"/>
    <dgm:cxn modelId="{1AE64783-890A-4250-A10C-F30B6FD9928A}" type="presOf" srcId="{DD976F98-D9A8-4B7D-808C-467CEB895B31}" destId="{36E2CFA6-17BF-4F04-8BA8-783078BFE7A2}" srcOrd="0" destOrd="0" presId="urn:microsoft.com/office/officeart/2005/8/layout/chevron2"/>
    <dgm:cxn modelId="{3F3D3F0C-BA8E-4707-9A32-6E874C668E9B}" type="presOf" srcId="{75622684-CEFF-4A14-9519-E6F09BC2E62A}" destId="{083EAD9E-8003-4847-A05B-87643CFBCAA1}" srcOrd="0" destOrd="0" presId="urn:microsoft.com/office/officeart/2005/8/layout/chevron2"/>
    <dgm:cxn modelId="{D3A49D1A-418A-4805-912A-936901F5AEA5}" type="presOf" srcId="{CAEA2B63-554E-406B-8FC1-2E4E1CFBCD71}" destId="{FC2B9380-2226-4B7E-A4D5-E1E8ACAE285B}" srcOrd="0" destOrd="0" presId="urn:microsoft.com/office/officeart/2005/8/layout/chevron2"/>
    <dgm:cxn modelId="{D434D567-CE1C-427F-8F52-18187BA4BFA7}" srcId="{8C77FD56-91D8-4620-8B0F-EF785F45B8C4}" destId="{BCE90CFF-F402-473A-8C84-6C3B2EA8CBA1}" srcOrd="0" destOrd="0" parTransId="{E43A64A0-08D3-4153-964F-F051B6B5D2B2}" sibTransId="{54F4B264-CD7F-4B44-BCF3-3011EBD46F1C}"/>
    <dgm:cxn modelId="{6CF1C8CF-B95E-4456-BEC3-32C73DB15B5E}" type="presOf" srcId="{4492EA6F-4618-4761-852F-30431D56EB5F}" destId="{D5C87A58-F469-4769-B6C5-C11C6925C668}" srcOrd="0" destOrd="0" presId="urn:microsoft.com/office/officeart/2005/8/layout/chevron2"/>
    <dgm:cxn modelId="{044C3908-E3F0-466B-8104-ECF9CC2DD784}" type="presParOf" srcId="{FC2B9380-2226-4B7E-A4D5-E1E8ACAE285B}" destId="{A2088B7F-46B3-43A9-A8E6-9666EAC456C0}" srcOrd="0" destOrd="0" presId="urn:microsoft.com/office/officeart/2005/8/layout/chevron2"/>
    <dgm:cxn modelId="{B94C9DFD-6633-4139-B85F-303572FED92C}" type="presParOf" srcId="{A2088B7F-46B3-43A9-A8E6-9666EAC456C0}" destId="{D5C87A58-F469-4769-B6C5-C11C6925C668}" srcOrd="0" destOrd="0" presId="urn:microsoft.com/office/officeart/2005/8/layout/chevron2"/>
    <dgm:cxn modelId="{D1DCA7E6-80B2-41EC-969E-646976F7F431}" type="presParOf" srcId="{A2088B7F-46B3-43A9-A8E6-9666EAC456C0}" destId="{1E79BCD1-57DF-498D-A4A8-47C49B83BCB9}" srcOrd="1" destOrd="0" presId="urn:microsoft.com/office/officeart/2005/8/layout/chevron2"/>
    <dgm:cxn modelId="{C0FB69DA-780A-4E3C-BD9A-7B79E635DDBC}" type="presParOf" srcId="{FC2B9380-2226-4B7E-A4D5-E1E8ACAE285B}" destId="{446F7430-358B-45C8-9FE3-9B47152B153D}" srcOrd="1" destOrd="0" presId="urn:microsoft.com/office/officeart/2005/8/layout/chevron2"/>
    <dgm:cxn modelId="{F94370D6-93AD-47E9-9E3D-804EAD976868}" type="presParOf" srcId="{FC2B9380-2226-4B7E-A4D5-E1E8ACAE285B}" destId="{F2287CD1-F2DD-4D89-B8EF-E0FDDC169E9D}" srcOrd="2" destOrd="0" presId="urn:microsoft.com/office/officeart/2005/8/layout/chevron2"/>
    <dgm:cxn modelId="{C517F26B-815B-4A64-84BD-860B2FF77D3E}" type="presParOf" srcId="{F2287CD1-F2DD-4D89-B8EF-E0FDDC169E9D}" destId="{083EAD9E-8003-4847-A05B-87643CFBCAA1}" srcOrd="0" destOrd="0" presId="urn:microsoft.com/office/officeart/2005/8/layout/chevron2"/>
    <dgm:cxn modelId="{F0F8A6C8-8277-4328-B448-1056F6107D25}" type="presParOf" srcId="{F2287CD1-F2DD-4D89-B8EF-E0FDDC169E9D}" destId="{36E2CFA6-17BF-4F04-8BA8-783078BFE7A2}" srcOrd="1" destOrd="0" presId="urn:microsoft.com/office/officeart/2005/8/layout/chevron2"/>
    <dgm:cxn modelId="{F843222C-6F8F-41C3-9D77-426BE049B48A}" type="presParOf" srcId="{FC2B9380-2226-4B7E-A4D5-E1E8ACAE285B}" destId="{77DDFD12-0A64-4445-9940-BEA6666F594F}" srcOrd="3" destOrd="0" presId="urn:microsoft.com/office/officeart/2005/8/layout/chevron2"/>
    <dgm:cxn modelId="{3ADA5DD0-95C0-4F9F-B362-EF7B0FAB9379}" type="presParOf" srcId="{FC2B9380-2226-4B7E-A4D5-E1E8ACAE285B}" destId="{EEB1CEAE-0820-4DFF-83F6-5D30E44C7FAA}" srcOrd="4" destOrd="0" presId="urn:microsoft.com/office/officeart/2005/8/layout/chevron2"/>
    <dgm:cxn modelId="{29BE7CF3-05F0-4BEE-B84F-133094562B02}" type="presParOf" srcId="{EEB1CEAE-0820-4DFF-83F6-5D30E44C7FAA}" destId="{1F4259D7-F712-48A6-8877-01D8DB63AB00}" srcOrd="0" destOrd="0" presId="urn:microsoft.com/office/officeart/2005/8/layout/chevron2"/>
    <dgm:cxn modelId="{EFABCA6D-DDCB-4636-A2C4-A6D0933B96C5}" type="presParOf" srcId="{EEB1CEAE-0820-4DFF-83F6-5D30E44C7FAA}" destId="{9711D2DC-3E48-49B3-9B45-3F39246F08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5DBF5E-8487-43DB-9C11-11CBF5AC6BD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2ABA3D6C-A1C9-446B-ABC1-CBC7564F2636}">
      <dgm:prSet phldrT="[Текст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bg-BG" sz="2400" dirty="0" smtClean="0">
              <a:solidFill>
                <a:schemeClr val="tx1"/>
              </a:solidFill>
            </a:rPr>
            <a:t>Разпределение на задачите</a:t>
          </a:r>
          <a:endParaRPr lang="bg-BG" sz="2400" dirty="0">
            <a:solidFill>
              <a:schemeClr val="tx1"/>
            </a:solidFill>
          </a:endParaRPr>
        </a:p>
      </dgm:t>
    </dgm:pt>
    <dgm:pt modelId="{DB2119BD-FE14-4172-8F30-7CD8E5E6F496}" type="parTrans" cxnId="{0BA99818-3876-43B9-8BC1-0B47DE232A23}">
      <dgm:prSet/>
      <dgm:spPr/>
      <dgm:t>
        <a:bodyPr/>
        <a:lstStyle/>
        <a:p>
          <a:endParaRPr lang="bg-BG"/>
        </a:p>
      </dgm:t>
    </dgm:pt>
    <dgm:pt modelId="{B756B4C9-62FA-4165-8D3D-D178A7AB85D2}" type="sibTrans" cxnId="{0BA99818-3876-43B9-8BC1-0B47DE232A23}">
      <dgm:prSet/>
      <dgm:spPr/>
      <dgm:t>
        <a:bodyPr/>
        <a:lstStyle/>
        <a:p>
          <a:endParaRPr lang="bg-BG"/>
        </a:p>
      </dgm:t>
    </dgm:pt>
    <dgm:pt modelId="{E9B0F109-3BC0-4BE3-AA1E-8DB93A768FDC}">
      <dgm:prSet phldrT="[Текст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bg-BG" sz="2400" dirty="0" smtClean="0">
              <a:solidFill>
                <a:schemeClr val="tx1"/>
              </a:solidFill>
            </a:rPr>
            <a:t>Работа по проекта</a:t>
          </a:r>
          <a:endParaRPr lang="bg-BG" sz="2400" dirty="0">
            <a:solidFill>
              <a:schemeClr val="tx1"/>
            </a:solidFill>
          </a:endParaRPr>
        </a:p>
      </dgm:t>
    </dgm:pt>
    <dgm:pt modelId="{9AD0D189-0F7A-4119-BD9A-0F1AB32F95A1}" type="parTrans" cxnId="{5622F94E-6D42-4D5B-BDF0-2163B9602DDB}">
      <dgm:prSet/>
      <dgm:spPr/>
      <dgm:t>
        <a:bodyPr/>
        <a:lstStyle/>
        <a:p>
          <a:endParaRPr lang="bg-BG"/>
        </a:p>
      </dgm:t>
    </dgm:pt>
    <dgm:pt modelId="{EC0BBA6C-33EC-42CE-8017-98DDCAB34551}" type="sibTrans" cxnId="{5622F94E-6D42-4D5B-BDF0-2163B9602DDB}">
      <dgm:prSet/>
      <dgm:spPr/>
      <dgm:t>
        <a:bodyPr/>
        <a:lstStyle/>
        <a:p>
          <a:endParaRPr lang="bg-BG"/>
        </a:p>
      </dgm:t>
    </dgm:pt>
    <dgm:pt modelId="{011A82CF-77EB-47A0-823C-5C0A09DC5C48}">
      <dgm:prSet phldrT="[Текст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bg-BG" sz="2400" dirty="0" smtClean="0">
              <a:solidFill>
                <a:schemeClr val="tx1"/>
              </a:solidFill>
            </a:rPr>
            <a:t>Завършване, обединяване и съвместяване на свършената работа</a:t>
          </a:r>
          <a:endParaRPr lang="bg-BG" sz="2400" dirty="0">
            <a:solidFill>
              <a:schemeClr val="tx1"/>
            </a:solidFill>
          </a:endParaRPr>
        </a:p>
      </dgm:t>
    </dgm:pt>
    <dgm:pt modelId="{BFFFD4AC-E56D-478C-B567-C9BA8EF81FD1}" type="parTrans" cxnId="{1A844E81-6191-4DDB-BFF2-CC9EC01C881D}">
      <dgm:prSet/>
      <dgm:spPr/>
      <dgm:t>
        <a:bodyPr/>
        <a:lstStyle/>
        <a:p>
          <a:endParaRPr lang="bg-BG"/>
        </a:p>
      </dgm:t>
    </dgm:pt>
    <dgm:pt modelId="{533803D3-455B-4AC7-ACF9-D5B33A39855E}" type="sibTrans" cxnId="{1A844E81-6191-4DDB-BFF2-CC9EC01C881D}">
      <dgm:prSet/>
      <dgm:spPr/>
      <dgm:t>
        <a:bodyPr/>
        <a:lstStyle/>
        <a:p>
          <a:endParaRPr lang="bg-BG"/>
        </a:p>
      </dgm:t>
    </dgm:pt>
    <dgm:pt modelId="{4860BC8B-0B47-4DAF-A781-D45E97AED5DF}" type="pres">
      <dgm:prSet presAssocID="{0A5DBF5E-8487-43DB-9C11-11CBF5AC6BD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E1A1DFDF-D145-46FE-97F5-FA542481537F}" type="pres">
      <dgm:prSet presAssocID="{2ABA3D6C-A1C9-446B-ABC1-CBC7564F2636}" presName="parentLin" presStyleCnt="0"/>
      <dgm:spPr/>
    </dgm:pt>
    <dgm:pt modelId="{4E2E6A17-583F-4A48-9753-4F1EBD4F7DAC}" type="pres">
      <dgm:prSet presAssocID="{2ABA3D6C-A1C9-446B-ABC1-CBC7564F2636}" presName="parentLeftMargin" presStyleLbl="node1" presStyleIdx="0" presStyleCnt="3"/>
      <dgm:spPr/>
      <dgm:t>
        <a:bodyPr/>
        <a:lstStyle/>
        <a:p>
          <a:endParaRPr lang="bg-BG"/>
        </a:p>
      </dgm:t>
    </dgm:pt>
    <dgm:pt modelId="{B61A8992-BE77-4E86-8D52-42C9B9E81AEE}" type="pres">
      <dgm:prSet presAssocID="{2ABA3D6C-A1C9-446B-ABC1-CBC7564F2636}" presName="parentText" presStyleLbl="node1" presStyleIdx="0" presStyleCnt="3" custScaleX="103214" custScaleY="93137" custLinFactNeighborX="-48273" custLinFactNeighborY="-9382">
        <dgm:presLayoutVars>
          <dgm:chMax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CED163EE-AAC1-429E-BDBC-D22504CE3E6D}" type="pres">
      <dgm:prSet presAssocID="{2ABA3D6C-A1C9-446B-ABC1-CBC7564F2636}" presName="negativeSpace" presStyleCnt="0"/>
      <dgm:spPr/>
    </dgm:pt>
    <dgm:pt modelId="{F49C4C6F-B53A-4233-842D-D15A4B162B59}" type="pres">
      <dgm:prSet presAssocID="{2ABA3D6C-A1C9-446B-ABC1-CBC7564F2636}" presName="childText" presStyleLbl="conFgAcc1" presStyleIdx="0" presStyleCnt="3" custLinFactNeighborY="-87651">
        <dgm:presLayoutVars>
          <dgm:bulletEnabled val="1"/>
        </dgm:presLayoutVars>
      </dgm:prSet>
      <dgm:spPr>
        <a:noFill/>
        <a:ln>
          <a:solidFill>
            <a:srgbClr val="00FF00"/>
          </a:solidFill>
        </a:ln>
      </dgm:spPr>
    </dgm:pt>
    <dgm:pt modelId="{CE5A7993-2582-4292-9808-5FE13DB99434}" type="pres">
      <dgm:prSet presAssocID="{B756B4C9-62FA-4165-8D3D-D178A7AB85D2}" presName="spaceBetweenRectangles" presStyleCnt="0"/>
      <dgm:spPr/>
    </dgm:pt>
    <dgm:pt modelId="{59FD2428-30E0-49BA-92B8-39C5806FF6F9}" type="pres">
      <dgm:prSet presAssocID="{E9B0F109-3BC0-4BE3-AA1E-8DB93A768FDC}" presName="parentLin" presStyleCnt="0"/>
      <dgm:spPr/>
    </dgm:pt>
    <dgm:pt modelId="{6560714D-27E3-4DF0-BC7A-36A6F8A8D33F}" type="pres">
      <dgm:prSet presAssocID="{E9B0F109-3BC0-4BE3-AA1E-8DB93A768FDC}" presName="parentLeftMargin" presStyleLbl="node1" presStyleIdx="0" presStyleCnt="3"/>
      <dgm:spPr/>
      <dgm:t>
        <a:bodyPr/>
        <a:lstStyle/>
        <a:p>
          <a:endParaRPr lang="bg-BG"/>
        </a:p>
      </dgm:t>
    </dgm:pt>
    <dgm:pt modelId="{9A468245-D6FA-4F74-B5EB-1873D5AD22C1}" type="pres">
      <dgm:prSet presAssocID="{E9B0F109-3BC0-4BE3-AA1E-8DB93A768FDC}" presName="parentText" presStyleLbl="node1" presStyleIdx="1" presStyleCnt="3" custScaleX="96785" custScaleY="97311" custLinFactNeighborX="-22409" custLinFactNeighborY="18665">
        <dgm:presLayoutVars>
          <dgm:chMax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394D136C-E81D-4034-8E5A-7A8EA663375B}" type="pres">
      <dgm:prSet presAssocID="{E9B0F109-3BC0-4BE3-AA1E-8DB93A768FDC}" presName="negativeSpace" presStyleCnt="0"/>
      <dgm:spPr/>
    </dgm:pt>
    <dgm:pt modelId="{4283B994-B447-4620-B8E0-BC47EB808854}" type="pres">
      <dgm:prSet presAssocID="{E9B0F109-3BC0-4BE3-AA1E-8DB93A768FDC}" presName="childText" presStyleLbl="conFgAcc1" presStyleIdx="1" presStyleCnt="3">
        <dgm:presLayoutVars>
          <dgm:bulletEnabled val="1"/>
        </dgm:presLayoutVars>
      </dgm:prSet>
      <dgm:spPr>
        <a:noFill/>
        <a:ln>
          <a:solidFill>
            <a:srgbClr val="00FF00"/>
          </a:solidFill>
        </a:ln>
      </dgm:spPr>
    </dgm:pt>
    <dgm:pt modelId="{1281AA66-A7E7-40A1-B78F-0CCF634F7D2A}" type="pres">
      <dgm:prSet presAssocID="{EC0BBA6C-33EC-42CE-8017-98DDCAB34551}" presName="spaceBetweenRectangles" presStyleCnt="0"/>
      <dgm:spPr/>
    </dgm:pt>
    <dgm:pt modelId="{A74CD3D1-A002-444E-875B-DEF2A4539ECC}" type="pres">
      <dgm:prSet presAssocID="{011A82CF-77EB-47A0-823C-5C0A09DC5C48}" presName="parentLin" presStyleCnt="0"/>
      <dgm:spPr/>
    </dgm:pt>
    <dgm:pt modelId="{A18E1E96-EFA4-4D3E-94F7-CDDA6C5D55A3}" type="pres">
      <dgm:prSet presAssocID="{011A82CF-77EB-47A0-823C-5C0A09DC5C48}" presName="parentLeftMargin" presStyleLbl="node1" presStyleIdx="1" presStyleCnt="3"/>
      <dgm:spPr/>
      <dgm:t>
        <a:bodyPr/>
        <a:lstStyle/>
        <a:p>
          <a:endParaRPr lang="bg-BG"/>
        </a:p>
      </dgm:t>
    </dgm:pt>
    <dgm:pt modelId="{6F3E7D79-D8CE-41CF-AE0C-9690DECDC646}" type="pres">
      <dgm:prSet presAssocID="{011A82CF-77EB-47A0-823C-5C0A09DC5C48}" presName="parentText" presStyleLbl="node1" presStyleIdx="2" presStyleCnt="3" custScaleX="98579" custScaleY="125422" custLinFactNeighborX="-48272" custLinFactNeighborY="21220">
        <dgm:presLayoutVars>
          <dgm:chMax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101ABC33-8C94-4B10-83D8-47C7FB7F45C5}" type="pres">
      <dgm:prSet presAssocID="{011A82CF-77EB-47A0-823C-5C0A09DC5C48}" presName="negativeSpace" presStyleCnt="0"/>
      <dgm:spPr/>
    </dgm:pt>
    <dgm:pt modelId="{76C1B256-35EF-443B-911C-1D6B672FCB50}" type="pres">
      <dgm:prSet presAssocID="{011A82CF-77EB-47A0-823C-5C0A09DC5C48}" presName="childText" presStyleLbl="conFgAcc1" presStyleIdx="2" presStyleCnt="3" custScaleY="134330" custLinFactNeighborY="-52113">
        <dgm:presLayoutVars>
          <dgm:bulletEnabled val="1"/>
        </dgm:presLayoutVars>
      </dgm:prSet>
      <dgm:spPr>
        <a:noFill/>
        <a:ln>
          <a:solidFill>
            <a:srgbClr val="00FF00"/>
          </a:solidFill>
        </a:ln>
      </dgm:spPr>
    </dgm:pt>
  </dgm:ptLst>
  <dgm:cxnLst>
    <dgm:cxn modelId="{0BA99818-3876-43B9-8BC1-0B47DE232A23}" srcId="{0A5DBF5E-8487-43DB-9C11-11CBF5AC6BD4}" destId="{2ABA3D6C-A1C9-446B-ABC1-CBC7564F2636}" srcOrd="0" destOrd="0" parTransId="{DB2119BD-FE14-4172-8F30-7CD8E5E6F496}" sibTransId="{B756B4C9-62FA-4165-8D3D-D178A7AB85D2}"/>
    <dgm:cxn modelId="{43B7F8B8-486E-4F9E-BF26-A9E372A70B9E}" type="presOf" srcId="{2ABA3D6C-A1C9-446B-ABC1-CBC7564F2636}" destId="{4E2E6A17-583F-4A48-9753-4F1EBD4F7DAC}" srcOrd="0" destOrd="0" presId="urn:microsoft.com/office/officeart/2005/8/layout/list1"/>
    <dgm:cxn modelId="{5622F94E-6D42-4D5B-BDF0-2163B9602DDB}" srcId="{0A5DBF5E-8487-43DB-9C11-11CBF5AC6BD4}" destId="{E9B0F109-3BC0-4BE3-AA1E-8DB93A768FDC}" srcOrd="1" destOrd="0" parTransId="{9AD0D189-0F7A-4119-BD9A-0F1AB32F95A1}" sibTransId="{EC0BBA6C-33EC-42CE-8017-98DDCAB34551}"/>
    <dgm:cxn modelId="{46DB4409-6F9F-432D-A85F-3C2C1D7DCB0E}" type="presOf" srcId="{E9B0F109-3BC0-4BE3-AA1E-8DB93A768FDC}" destId="{9A468245-D6FA-4F74-B5EB-1873D5AD22C1}" srcOrd="1" destOrd="0" presId="urn:microsoft.com/office/officeart/2005/8/layout/list1"/>
    <dgm:cxn modelId="{767C0AE4-2908-41E2-A339-D05142754A77}" type="presOf" srcId="{011A82CF-77EB-47A0-823C-5C0A09DC5C48}" destId="{A18E1E96-EFA4-4D3E-94F7-CDDA6C5D55A3}" srcOrd="0" destOrd="0" presId="urn:microsoft.com/office/officeart/2005/8/layout/list1"/>
    <dgm:cxn modelId="{1D7176D8-BA8E-4595-867F-17ABE7D12AE9}" type="presOf" srcId="{011A82CF-77EB-47A0-823C-5C0A09DC5C48}" destId="{6F3E7D79-D8CE-41CF-AE0C-9690DECDC646}" srcOrd="1" destOrd="0" presId="urn:microsoft.com/office/officeart/2005/8/layout/list1"/>
    <dgm:cxn modelId="{2934704E-9D8F-4394-9733-A12BDD36F202}" type="presOf" srcId="{2ABA3D6C-A1C9-446B-ABC1-CBC7564F2636}" destId="{B61A8992-BE77-4E86-8D52-42C9B9E81AEE}" srcOrd="1" destOrd="0" presId="urn:microsoft.com/office/officeart/2005/8/layout/list1"/>
    <dgm:cxn modelId="{1A844E81-6191-4DDB-BFF2-CC9EC01C881D}" srcId="{0A5DBF5E-8487-43DB-9C11-11CBF5AC6BD4}" destId="{011A82CF-77EB-47A0-823C-5C0A09DC5C48}" srcOrd="2" destOrd="0" parTransId="{BFFFD4AC-E56D-478C-B567-C9BA8EF81FD1}" sibTransId="{533803D3-455B-4AC7-ACF9-D5B33A39855E}"/>
    <dgm:cxn modelId="{13C2B478-80B9-4F6A-8F5F-1C204AF0221C}" type="presOf" srcId="{E9B0F109-3BC0-4BE3-AA1E-8DB93A768FDC}" destId="{6560714D-27E3-4DF0-BC7A-36A6F8A8D33F}" srcOrd="0" destOrd="0" presId="urn:microsoft.com/office/officeart/2005/8/layout/list1"/>
    <dgm:cxn modelId="{29849662-B692-44E9-B357-2C05F6D7E4AD}" type="presOf" srcId="{0A5DBF5E-8487-43DB-9C11-11CBF5AC6BD4}" destId="{4860BC8B-0B47-4DAF-A781-D45E97AED5DF}" srcOrd="0" destOrd="0" presId="urn:microsoft.com/office/officeart/2005/8/layout/list1"/>
    <dgm:cxn modelId="{41C55D87-7A13-49C3-A98A-4DADEC9FD9EF}" type="presParOf" srcId="{4860BC8B-0B47-4DAF-A781-D45E97AED5DF}" destId="{E1A1DFDF-D145-46FE-97F5-FA542481537F}" srcOrd="0" destOrd="0" presId="urn:microsoft.com/office/officeart/2005/8/layout/list1"/>
    <dgm:cxn modelId="{92670F23-2B0B-464D-9A9F-6A82154AB3F2}" type="presParOf" srcId="{E1A1DFDF-D145-46FE-97F5-FA542481537F}" destId="{4E2E6A17-583F-4A48-9753-4F1EBD4F7DAC}" srcOrd="0" destOrd="0" presId="urn:microsoft.com/office/officeart/2005/8/layout/list1"/>
    <dgm:cxn modelId="{BECE75F1-5249-4D32-ACE7-AAE2F207B056}" type="presParOf" srcId="{E1A1DFDF-D145-46FE-97F5-FA542481537F}" destId="{B61A8992-BE77-4E86-8D52-42C9B9E81AEE}" srcOrd="1" destOrd="0" presId="urn:microsoft.com/office/officeart/2005/8/layout/list1"/>
    <dgm:cxn modelId="{4CAA637D-7F33-4B95-BEE5-B9050D46DF21}" type="presParOf" srcId="{4860BC8B-0B47-4DAF-A781-D45E97AED5DF}" destId="{CED163EE-AAC1-429E-BDBC-D22504CE3E6D}" srcOrd="1" destOrd="0" presId="urn:microsoft.com/office/officeart/2005/8/layout/list1"/>
    <dgm:cxn modelId="{0D69A080-7B32-4EEC-8B2D-81F5981447FF}" type="presParOf" srcId="{4860BC8B-0B47-4DAF-A781-D45E97AED5DF}" destId="{F49C4C6F-B53A-4233-842D-D15A4B162B59}" srcOrd="2" destOrd="0" presId="urn:microsoft.com/office/officeart/2005/8/layout/list1"/>
    <dgm:cxn modelId="{A9AB4F1F-DC9D-450F-AA7B-86ABCE8FFC7F}" type="presParOf" srcId="{4860BC8B-0B47-4DAF-A781-D45E97AED5DF}" destId="{CE5A7993-2582-4292-9808-5FE13DB99434}" srcOrd="3" destOrd="0" presId="urn:microsoft.com/office/officeart/2005/8/layout/list1"/>
    <dgm:cxn modelId="{194FCFC6-5D14-46F0-9A0C-3374532D7A39}" type="presParOf" srcId="{4860BC8B-0B47-4DAF-A781-D45E97AED5DF}" destId="{59FD2428-30E0-49BA-92B8-39C5806FF6F9}" srcOrd="4" destOrd="0" presId="urn:microsoft.com/office/officeart/2005/8/layout/list1"/>
    <dgm:cxn modelId="{AE385985-3A18-4B92-9E2A-297A1BB35B6F}" type="presParOf" srcId="{59FD2428-30E0-49BA-92B8-39C5806FF6F9}" destId="{6560714D-27E3-4DF0-BC7A-36A6F8A8D33F}" srcOrd="0" destOrd="0" presId="urn:microsoft.com/office/officeart/2005/8/layout/list1"/>
    <dgm:cxn modelId="{C78E5295-CFEF-46ED-8BE5-6A9284ECABEB}" type="presParOf" srcId="{59FD2428-30E0-49BA-92B8-39C5806FF6F9}" destId="{9A468245-D6FA-4F74-B5EB-1873D5AD22C1}" srcOrd="1" destOrd="0" presId="urn:microsoft.com/office/officeart/2005/8/layout/list1"/>
    <dgm:cxn modelId="{6C3AC4FE-A5E0-47AE-8BD7-99E61315294B}" type="presParOf" srcId="{4860BC8B-0B47-4DAF-A781-D45E97AED5DF}" destId="{394D136C-E81D-4034-8E5A-7A8EA663375B}" srcOrd="5" destOrd="0" presId="urn:microsoft.com/office/officeart/2005/8/layout/list1"/>
    <dgm:cxn modelId="{209D494F-D209-4B61-B48E-5A9ECC8EC686}" type="presParOf" srcId="{4860BC8B-0B47-4DAF-A781-D45E97AED5DF}" destId="{4283B994-B447-4620-B8E0-BC47EB808854}" srcOrd="6" destOrd="0" presId="urn:microsoft.com/office/officeart/2005/8/layout/list1"/>
    <dgm:cxn modelId="{466CA01E-B497-43EA-994C-C51C34E283BE}" type="presParOf" srcId="{4860BC8B-0B47-4DAF-A781-D45E97AED5DF}" destId="{1281AA66-A7E7-40A1-B78F-0CCF634F7D2A}" srcOrd="7" destOrd="0" presId="urn:microsoft.com/office/officeart/2005/8/layout/list1"/>
    <dgm:cxn modelId="{5DC871B1-3A4D-4699-A7A0-4942074FB449}" type="presParOf" srcId="{4860BC8B-0B47-4DAF-A781-D45E97AED5DF}" destId="{A74CD3D1-A002-444E-875B-DEF2A4539ECC}" srcOrd="8" destOrd="0" presId="urn:microsoft.com/office/officeart/2005/8/layout/list1"/>
    <dgm:cxn modelId="{38DF0927-E6F2-494F-9EF8-39AB8C986B42}" type="presParOf" srcId="{A74CD3D1-A002-444E-875B-DEF2A4539ECC}" destId="{A18E1E96-EFA4-4D3E-94F7-CDDA6C5D55A3}" srcOrd="0" destOrd="0" presId="urn:microsoft.com/office/officeart/2005/8/layout/list1"/>
    <dgm:cxn modelId="{C9FD6BE7-3B3E-4F33-982A-6F77D69DB09A}" type="presParOf" srcId="{A74CD3D1-A002-444E-875B-DEF2A4539ECC}" destId="{6F3E7D79-D8CE-41CF-AE0C-9690DECDC646}" srcOrd="1" destOrd="0" presId="urn:microsoft.com/office/officeart/2005/8/layout/list1"/>
    <dgm:cxn modelId="{8205F55B-D803-4E25-BF94-4A8F2F6EF3DE}" type="presParOf" srcId="{4860BC8B-0B47-4DAF-A781-D45E97AED5DF}" destId="{101ABC33-8C94-4B10-83D8-47C7FB7F45C5}" srcOrd="9" destOrd="0" presId="urn:microsoft.com/office/officeart/2005/8/layout/list1"/>
    <dgm:cxn modelId="{838B8BFC-3C47-4A32-8FA8-C78B7C4F9DCF}" type="presParOf" srcId="{4860BC8B-0B47-4DAF-A781-D45E97AED5DF}" destId="{76C1B256-35EF-443B-911C-1D6B672FCB5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B9E70C-A10E-4335-A8DC-65CDA4FCFFF6}" type="doc">
      <dgm:prSet loTypeId="urn:microsoft.com/office/officeart/2005/8/layout/arrow1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bg-BG"/>
        </a:p>
      </dgm:t>
    </dgm:pt>
    <dgm:pt modelId="{44BFE10E-B315-41E8-B376-266646AA5D77}">
      <dgm:prSet phldrT="[Текст]"/>
      <dgm:spPr>
        <a:solidFill>
          <a:srgbClr val="FFFF2D"/>
        </a:solidFill>
      </dgm:spPr>
      <dgm:t>
        <a:bodyPr/>
        <a:lstStyle/>
        <a:p>
          <a:r>
            <a:rPr lang="bg-BG" dirty="0" smtClean="0">
              <a:solidFill>
                <a:schemeClr val="tx1"/>
              </a:solidFill>
            </a:rPr>
            <a:t>Движение направо</a:t>
          </a:r>
          <a:endParaRPr lang="bg-BG" dirty="0">
            <a:solidFill>
              <a:schemeClr val="tx1"/>
            </a:solidFill>
          </a:endParaRPr>
        </a:p>
      </dgm:t>
    </dgm:pt>
    <dgm:pt modelId="{F26518DE-3652-4D38-8517-A77EB732A88C}" type="parTrans" cxnId="{26F60673-E4E1-4656-9DCC-28ADD0CE72B7}">
      <dgm:prSet/>
      <dgm:spPr/>
      <dgm:t>
        <a:bodyPr/>
        <a:lstStyle/>
        <a:p>
          <a:endParaRPr lang="bg-BG"/>
        </a:p>
      </dgm:t>
    </dgm:pt>
    <dgm:pt modelId="{2E154103-52AC-4F36-9FA4-3ECEDE985DE7}" type="sibTrans" cxnId="{26F60673-E4E1-4656-9DCC-28ADD0CE72B7}">
      <dgm:prSet/>
      <dgm:spPr/>
      <dgm:t>
        <a:bodyPr/>
        <a:lstStyle/>
        <a:p>
          <a:endParaRPr lang="bg-BG"/>
        </a:p>
      </dgm:t>
    </dgm:pt>
    <dgm:pt modelId="{BEAC7984-F07F-4C96-923B-4DDFC0A8C7C2}">
      <dgm:prSet phldrT="[Текст]"/>
      <dgm:spPr/>
      <dgm:t>
        <a:bodyPr/>
        <a:lstStyle/>
        <a:p>
          <a:r>
            <a:rPr lang="bg-BG" dirty="0" smtClean="0">
              <a:solidFill>
                <a:schemeClr val="tx1"/>
              </a:solidFill>
            </a:rPr>
            <a:t>Въртене надясно</a:t>
          </a:r>
          <a:endParaRPr lang="bg-BG" dirty="0">
            <a:solidFill>
              <a:schemeClr val="tx1"/>
            </a:solidFill>
          </a:endParaRPr>
        </a:p>
      </dgm:t>
    </dgm:pt>
    <dgm:pt modelId="{D2E3996B-A859-45AB-8BD9-F22BA5E49CB5}" type="parTrans" cxnId="{0C320DF0-B917-44E9-AC01-3A60BFE58056}">
      <dgm:prSet/>
      <dgm:spPr/>
      <dgm:t>
        <a:bodyPr/>
        <a:lstStyle/>
        <a:p>
          <a:endParaRPr lang="bg-BG"/>
        </a:p>
      </dgm:t>
    </dgm:pt>
    <dgm:pt modelId="{E0ABFC13-1444-4F30-92F5-F1CBBF171AFE}" type="sibTrans" cxnId="{0C320DF0-B917-44E9-AC01-3A60BFE58056}">
      <dgm:prSet/>
      <dgm:spPr/>
      <dgm:t>
        <a:bodyPr/>
        <a:lstStyle/>
        <a:p>
          <a:endParaRPr lang="bg-BG"/>
        </a:p>
      </dgm:t>
    </dgm:pt>
    <dgm:pt modelId="{B720B6F0-370D-4774-8FAB-4C451C338AAE}">
      <dgm:prSet phldrT="[Текст]"/>
      <dgm:spPr>
        <a:solidFill>
          <a:srgbClr val="00FF00"/>
        </a:solidFill>
      </dgm:spPr>
      <dgm:t>
        <a:bodyPr/>
        <a:lstStyle/>
        <a:p>
          <a:r>
            <a:rPr lang="bg-BG" dirty="0" smtClean="0">
              <a:solidFill>
                <a:schemeClr val="tx1"/>
              </a:solidFill>
            </a:rPr>
            <a:t>Въртене наляво</a:t>
          </a:r>
          <a:endParaRPr lang="bg-BG" dirty="0">
            <a:solidFill>
              <a:schemeClr val="tx1"/>
            </a:solidFill>
          </a:endParaRPr>
        </a:p>
      </dgm:t>
    </dgm:pt>
    <dgm:pt modelId="{701F0CB0-2675-467F-9F86-60B4018E2B6D}" type="parTrans" cxnId="{9FD4AB77-68F2-43FC-97D1-4F771105F31B}">
      <dgm:prSet/>
      <dgm:spPr/>
      <dgm:t>
        <a:bodyPr/>
        <a:lstStyle/>
        <a:p>
          <a:endParaRPr lang="bg-BG"/>
        </a:p>
      </dgm:t>
    </dgm:pt>
    <dgm:pt modelId="{A253627E-0FC4-4B9A-8F8E-AACA44EB373F}" type="sibTrans" cxnId="{9FD4AB77-68F2-43FC-97D1-4F771105F31B}">
      <dgm:prSet/>
      <dgm:spPr/>
      <dgm:t>
        <a:bodyPr/>
        <a:lstStyle/>
        <a:p>
          <a:endParaRPr lang="bg-BG"/>
        </a:p>
      </dgm:t>
    </dgm:pt>
    <dgm:pt modelId="{AA35402E-02BB-460B-B04E-C67AB08F8F20}">
      <dgm:prSet phldrT="[Текст]"/>
      <dgm:spPr>
        <a:solidFill>
          <a:srgbClr val="4747FF"/>
        </a:solidFill>
      </dgm:spPr>
      <dgm:t>
        <a:bodyPr/>
        <a:lstStyle/>
        <a:p>
          <a:r>
            <a:rPr lang="bg-BG" dirty="0" smtClean="0">
              <a:solidFill>
                <a:schemeClr val="tx1"/>
              </a:solidFill>
            </a:rPr>
            <a:t>Движение назад</a:t>
          </a:r>
          <a:endParaRPr lang="bg-BG" dirty="0">
            <a:solidFill>
              <a:schemeClr val="tx1"/>
            </a:solidFill>
          </a:endParaRPr>
        </a:p>
      </dgm:t>
    </dgm:pt>
    <dgm:pt modelId="{CE2D72FF-7A2B-4A19-8319-8FD27AD0F846}" type="parTrans" cxnId="{D09BED65-475A-4FD0-9EA7-1F576428DC3A}">
      <dgm:prSet/>
      <dgm:spPr/>
      <dgm:t>
        <a:bodyPr/>
        <a:lstStyle/>
        <a:p>
          <a:endParaRPr lang="bg-BG"/>
        </a:p>
      </dgm:t>
    </dgm:pt>
    <dgm:pt modelId="{D39921BF-951C-4204-9DC6-15C835D3B52B}" type="sibTrans" cxnId="{D09BED65-475A-4FD0-9EA7-1F576428DC3A}">
      <dgm:prSet/>
      <dgm:spPr/>
      <dgm:t>
        <a:bodyPr/>
        <a:lstStyle/>
        <a:p>
          <a:endParaRPr lang="bg-BG"/>
        </a:p>
      </dgm:t>
    </dgm:pt>
    <dgm:pt modelId="{7F2CD76C-544D-428B-B4C2-724464A1F76E}" type="pres">
      <dgm:prSet presAssocID="{9BB9E70C-A10E-4335-A8DC-65CDA4FCFFF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6709B056-A314-46E8-8A2A-36ECE29A8A8A}" type="pres">
      <dgm:prSet presAssocID="{44BFE10E-B315-41E8-B376-266646AA5D77}" presName="arrow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0719DAB5-842C-42BB-A1E2-4C97ACB0634C}" type="pres">
      <dgm:prSet presAssocID="{BEAC7984-F07F-4C96-923B-4DDFC0A8C7C2}" presName="arrow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068B8BC9-89E6-4D6A-A999-656DAB1ADCAA}" type="pres">
      <dgm:prSet presAssocID="{AA35402E-02BB-460B-B04E-C67AB08F8F20}" presName="arrow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AB898465-F3AA-4C4D-9393-7CD1C0794BA0}" type="pres">
      <dgm:prSet presAssocID="{B720B6F0-370D-4774-8FAB-4C451C338AAE}" presName="arrow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9FD4AB77-68F2-43FC-97D1-4F771105F31B}" srcId="{9BB9E70C-A10E-4335-A8DC-65CDA4FCFFF6}" destId="{B720B6F0-370D-4774-8FAB-4C451C338AAE}" srcOrd="3" destOrd="0" parTransId="{701F0CB0-2675-467F-9F86-60B4018E2B6D}" sibTransId="{A253627E-0FC4-4B9A-8F8E-AACA44EB373F}"/>
    <dgm:cxn modelId="{80DC0500-A5B1-49D7-8FD3-969A223E9CA6}" type="presOf" srcId="{44BFE10E-B315-41E8-B376-266646AA5D77}" destId="{6709B056-A314-46E8-8A2A-36ECE29A8A8A}" srcOrd="0" destOrd="0" presId="urn:microsoft.com/office/officeart/2005/8/layout/arrow1"/>
    <dgm:cxn modelId="{55E35F78-80D6-463F-A3FC-9522375F3CA0}" type="presOf" srcId="{B720B6F0-370D-4774-8FAB-4C451C338AAE}" destId="{AB898465-F3AA-4C4D-9393-7CD1C0794BA0}" srcOrd="0" destOrd="0" presId="urn:microsoft.com/office/officeart/2005/8/layout/arrow1"/>
    <dgm:cxn modelId="{26F60673-E4E1-4656-9DCC-28ADD0CE72B7}" srcId="{9BB9E70C-A10E-4335-A8DC-65CDA4FCFFF6}" destId="{44BFE10E-B315-41E8-B376-266646AA5D77}" srcOrd="0" destOrd="0" parTransId="{F26518DE-3652-4D38-8517-A77EB732A88C}" sibTransId="{2E154103-52AC-4F36-9FA4-3ECEDE985DE7}"/>
    <dgm:cxn modelId="{08785594-6248-443C-BA4A-6486C63D03BE}" type="presOf" srcId="{AA35402E-02BB-460B-B04E-C67AB08F8F20}" destId="{068B8BC9-89E6-4D6A-A999-656DAB1ADCAA}" srcOrd="0" destOrd="0" presId="urn:microsoft.com/office/officeart/2005/8/layout/arrow1"/>
    <dgm:cxn modelId="{0C320DF0-B917-44E9-AC01-3A60BFE58056}" srcId="{9BB9E70C-A10E-4335-A8DC-65CDA4FCFFF6}" destId="{BEAC7984-F07F-4C96-923B-4DDFC0A8C7C2}" srcOrd="1" destOrd="0" parTransId="{D2E3996B-A859-45AB-8BD9-F22BA5E49CB5}" sibTransId="{E0ABFC13-1444-4F30-92F5-F1CBBF171AFE}"/>
    <dgm:cxn modelId="{A9F51EEA-754C-47DD-81A4-AAF915C4C458}" type="presOf" srcId="{BEAC7984-F07F-4C96-923B-4DDFC0A8C7C2}" destId="{0719DAB5-842C-42BB-A1E2-4C97ACB0634C}" srcOrd="0" destOrd="0" presId="urn:microsoft.com/office/officeart/2005/8/layout/arrow1"/>
    <dgm:cxn modelId="{D09BED65-475A-4FD0-9EA7-1F576428DC3A}" srcId="{9BB9E70C-A10E-4335-A8DC-65CDA4FCFFF6}" destId="{AA35402E-02BB-460B-B04E-C67AB08F8F20}" srcOrd="2" destOrd="0" parTransId="{CE2D72FF-7A2B-4A19-8319-8FD27AD0F846}" sibTransId="{D39921BF-951C-4204-9DC6-15C835D3B52B}"/>
    <dgm:cxn modelId="{401491D6-9C36-45F5-807A-76A1A56C63B1}" type="presOf" srcId="{9BB9E70C-A10E-4335-A8DC-65CDA4FCFFF6}" destId="{7F2CD76C-544D-428B-B4C2-724464A1F76E}" srcOrd="0" destOrd="0" presId="urn:microsoft.com/office/officeart/2005/8/layout/arrow1"/>
    <dgm:cxn modelId="{6CD14989-A2F7-49E9-8900-2CEA06772C50}" type="presParOf" srcId="{7F2CD76C-544D-428B-B4C2-724464A1F76E}" destId="{6709B056-A314-46E8-8A2A-36ECE29A8A8A}" srcOrd="0" destOrd="0" presId="urn:microsoft.com/office/officeart/2005/8/layout/arrow1"/>
    <dgm:cxn modelId="{199E79CD-F1E3-4F68-9A08-EF2589CBABE7}" type="presParOf" srcId="{7F2CD76C-544D-428B-B4C2-724464A1F76E}" destId="{0719DAB5-842C-42BB-A1E2-4C97ACB0634C}" srcOrd="1" destOrd="0" presId="urn:microsoft.com/office/officeart/2005/8/layout/arrow1"/>
    <dgm:cxn modelId="{897F6E86-D068-407B-A91C-7EC18C701BFB}" type="presParOf" srcId="{7F2CD76C-544D-428B-B4C2-724464A1F76E}" destId="{068B8BC9-89E6-4D6A-A999-656DAB1ADCAA}" srcOrd="2" destOrd="0" presId="urn:microsoft.com/office/officeart/2005/8/layout/arrow1"/>
    <dgm:cxn modelId="{123778E3-45F3-46A3-8D3B-018562B4B6E0}" type="presParOf" srcId="{7F2CD76C-544D-428B-B4C2-724464A1F76E}" destId="{AB898465-F3AA-4C4D-9393-7CD1C0794BA0}" srcOrd="3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87A58-F469-4769-B6C5-C11C6925C668}">
      <dsp:nvSpPr>
        <dsp:cNvPr id="0" name=""/>
        <dsp:cNvSpPr/>
      </dsp:nvSpPr>
      <dsp:spPr>
        <a:xfrm rot="10800000">
          <a:off x="-47984" y="0"/>
          <a:ext cx="1241553" cy="869087"/>
        </a:xfrm>
        <a:prstGeom prst="chevron">
          <a:avLst/>
        </a:prstGeom>
        <a:solidFill>
          <a:srgbClr val="3333FF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2400" kern="1200" dirty="0"/>
        </a:p>
      </dsp:txBody>
      <dsp:txXfrm rot="-5400000">
        <a:off x="138249" y="248310"/>
        <a:ext cx="869087" cy="372466"/>
      </dsp:txXfrm>
    </dsp:sp>
    <dsp:sp modelId="{1E79BCD1-57DF-498D-A4A8-47C49B83BCB9}">
      <dsp:nvSpPr>
        <dsp:cNvPr id="0" name=""/>
        <dsp:cNvSpPr/>
      </dsp:nvSpPr>
      <dsp:spPr>
        <a:xfrm rot="5400000">
          <a:off x="3232032" y="-1993168"/>
          <a:ext cx="807009" cy="4793350"/>
        </a:xfrm>
        <a:prstGeom prst="round2SameRect">
          <a:avLst/>
        </a:prstGeom>
        <a:solidFill>
          <a:schemeClr val="bg1">
            <a:alpha val="90000"/>
          </a:schemeClr>
        </a:solidFill>
        <a:ln w="9525" cap="flat" cmpd="sng" algn="ctr">
          <a:solidFill>
            <a:schemeClr val="bg1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400" kern="1200" dirty="0" smtClean="0"/>
            <a:t>Проектът реализира умален вариант на кола.</a:t>
          </a:r>
          <a:endParaRPr lang="bg-BG" sz="2400" kern="1200" dirty="0"/>
        </a:p>
      </dsp:txBody>
      <dsp:txXfrm rot="-5400000">
        <a:off x="1238862" y="39397"/>
        <a:ext cx="4753955" cy="728219"/>
      </dsp:txXfrm>
    </dsp:sp>
    <dsp:sp modelId="{083EAD9E-8003-4847-A05B-87643CFBCAA1}">
      <dsp:nvSpPr>
        <dsp:cNvPr id="0" name=""/>
        <dsp:cNvSpPr/>
      </dsp:nvSpPr>
      <dsp:spPr>
        <a:xfrm rot="10800000">
          <a:off x="-47984" y="1008109"/>
          <a:ext cx="1241553" cy="869087"/>
        </a:xfrm>
        <a:prstGeom prst="chevron">
          <a:avLst/>
        </a:prstGeom>
        <a:solidFill>
          <a:srgbClr val="FFFF2D"/>
        </a:solidFill>
        <a:ln w="9525" cap="flat" cmpd="sng" algn="ctr">
          <a:solidFill>
            <a:srgbClr val="FFFF2D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2400" kern="1200" dirty="0"/>
        </a:p>
      </dsp:txBody>
      <dsp:txXfrm rot="-5400000">
        <a:off x="138249" y="1256419"/>
        <a:ext cx="869087" cy="372466"/>
      </dsp:txXfrm>
    </dsp:sp>
    <dsp:sp modelId="{36E2CFA6-17BF-4F04-8BA8-783078BFE7A2}">
      <dsp:nvSpPr>
        <dsp:cNvPr id="0" name=""/>
        <dsp:cNvSpPr/>
      </dsp:nvSpPr>
      <dsp:spPr>
        <a:xfrm rot="5400000">
          <a:off x="3224640" y="-902152"/>
          <a:ext cx="807009" cy="4771552"/>
        </a:xfrm>
        <a:prstGeom prst="round2SameRect">
          <a:avLst/>
        </a:prstGeom>
        <a:solidFill>
          <a:schemeClr val="bg1">
            <a:alpha val="90000"/>
          </a:schemeClr>
        </a:solidFill>
        <a:ln w="9525" cap="flat" cmpd="sng" algn="ctr">
          <a:solidFill>
            <a:schemeClr val="bg1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400" kern="1200" dirty="0" smtClean="0"/>
            <a:t>Управление </a:t>
          </a:r>
          <a:r>
            <a:rPr lang="bg-BG" sz="2400" kern="1200" dirty="0" smtClean="0"/>
            <a:t>чрез </a:t>
          </a:r>
          <a:r>
            <a:rPr lang="en-US" sz="2400" kern="1200" dirty="0" smtClean="0"/>
            <a:t>Bloetooth </a:t>
          </a:r>
          <a:r>
            <a:rPr lang="bg-BG" sz="2400" kern="1200" dirty="0" smtClean="0"/>
            <a:t>връзка </a:t>
          </a:r>
          <a:endParaRPr lang="bg-BG" sz="2400" kern="1200" dirty="0"/>
        </a:p>
      </dsp:txBody>
      <dsp:txXfrm rot="-5400000">
        <a:off x="1242369" y="1119514"/>
        <a:ext cx="4732157" cy="728219"/>
      </dsp:txXfrm>
    </dsp:sp>
    <dsp:sp modelId="{1F4259D7-F712-48A6-8877-01D8DB63AB00}">
      <dsp:nvSpPr>
        <dsp:cNvPr id="0" name=""/>
        <dsp:cNvSpPr/>
      </dsp:nvSpPr>
      <dsp:spPr>
        <a:xfrm rot="10800000">
          <a:off x="-47984" y="2049605"/>
          <a:ext cx="1241553" cy="869087"/>
        </a:xfrm>
        <a:prstGeom prst="chevron">
          <a:avLst/>
        </a:prstGeom>
        <a:solidFill>
          <a:srgbClr val="00FF66"/>
        </a:solidFill>
        <a:ln w="9525" cap="flat" cmpd="sng" algn="ctr">
          <a:solidFill>
            <a:srgbClr val="00FF0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2400" kern="1200" dirty="0"/>
        </a:p>
      </dsp:txBody>
      <dsp:txXfrm rot="-5400000">
        <a:off x="138249" y="2297915"/>
        <a:ext cx="869087" cy="372466"/>
      </dsp:txXfrm>
    </dsp:sp>
    <dsp:sp modelId="{9711D2DC-3E48-49B3-9B45-3F39246F08E7}">
      <dsp:nvSpPr>
        <dsp:cNvPr id="0" name=""/>
        <dsp:cNvSpPr/>
      </dsp:nvSpPr>
      <dsp:spPr>
        <a:xfrm rot="5400000">
          <a:off x="3301635" y="67213"/>
          <a:ext cx="807009" cy="4842612"/>
        </a:xfrm>
        <a:prstGeom prst="round2SameRect">
          <a:avLst/>
        </a:prstGeom>
        <a:solidFill>
          <a:schemeClr val="bg1">
            <a:alpha val="90000"/>
          </a:schemeClr>
        </a:solidFill>
        <a:ln w="9525" cap="flat" cmpd="sng" algn="ctr">
          <a:solidFill>
            <a:schemeClr val="bg1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400" kern="1200" dirty="0" smtClean="0"/>
            <a:t>Контролиране на модулите</a:t>
          </a:r>
          <a:r>
            <a:rPr lang="en-US" sz="2400" kern="1200" dirty="0" smtClean="0"/>
            <a:t> </a:t>
          </a:r>
          <a:r>
            <a:rPr lang="bg-BG" sz="2400" kern="1200" dirty="0" smtClean="0"/>
            <a:t>чрез платка </a:t>
          </a:r>
          <a:r>
            <a:rPr lang="en-US" sz="2400" kern="1200" dirty="0" smtClean="0"/>
            <a:t>“Arduino UNO”</a:t>
          </a:r>
          <a:r>
            <a:rPr lang="bg-BG" sz="2400" kern="1200" dirty="0" smtClean="0"/>
            <a:t> </a:t>
          </a:r>
          <a:endParaRPr lang="bg-BG" sz="2400" kern="1200" dirty="0"/>
        </a:p>
      </dsp:txBody>
      <dsp:txXfrm rot="-5400000">
        <a:off x="1283834" y="2124410"/>
        <a:ext cx="4803217" cy="728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C4C6F-B53A-4233-842D-D15A4B162B59}">
      <dsp:nvSpPr>
        <dsp:cNvPr id="0" name=""/>
        <dsp:cNvSpPr/>
      </dsp:nvSpPr>
      <dsp:spPr>
        <a:xfrm>
          <a:off x="0" y="216024"/>
          <a:ext cx="5568280" cy="680400"/>
        </a:xfrm>
        <a:prstGeom prst="rect">
          <a:avLst/>
        </a:prstGeom>
        <a:noFill/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A8992-BE77-4E86-8D52-42C9B9E81AEE}">
      <dsp:nvSpPr>
        <dsp:cNvPr id="0" name=""/>
        <dsp:cNvSpPr/>
      </dsp:nvSpPr>
      <dsp:spPr>
        <a:xfrm>
          <a:off x="144015" y="0"/>
          <a:ext cx="4023071" cy="742339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7" tIns="0" rIns="14732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chemeClr val="tx1"/>
              </a:solidFill>
            </a:rPr>
            <a:t>Разпределение на задачите</a:t>
          </a:r>
          <a:endParaRPr lang="bg-BG" sz="2400" kern="1200" dirty="0">
            <a:solidFill>
              <a:schemeClr val="tx1"/>
            </a:solidFill>
          </a:endParaRPr>
        </a:p>
      </dsp:txBody>
      <dsp:txXfrm>
        <a:off x="180253" y="36238"/>
        <a:ext cx="3950595" cy="669863"/>
      </dsp:txXfrm>
    </dsp:sp>
    <dsp:sp modelId="{4283B994-B447-4620-B8E0-BC47EB808854}">
      <dsp:nvSpPr>
        <dsp:cNvPr id="0" name=""/>
        <dsp:cNvSpPr/>
      </dsp:nvSpPr>
      <dsp:spPr>
        <a:xfrm>
          <a:off x="0" y="1547106"/>
          <a:ext cx="5568280" cy="680400"/>
        </a:xfrm>
        <a:prstGeom prst="rect">
          <a:avLst/>
        </a:prstGeom>
        <a:noFill/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68245-D6FA-4F74-B5EB-1873D5AD22C1}">
      <dsp:nvSpPr>
        <dsp:cNvPr id="0" name=""/>
        <dsp:cNvSpPr/>
      </dsp:nvSpPr>
      <dsp:spPr>
        <a:xfrm>
          <a:off x="216024" y="1318786"/>
          <a:ext cx="3772481" cy="775607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7" tIns="0" rIns="14732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chemeClr val="tx1"/>
              </a:solidFill>
            </a:rPr>
            <a:t>Работа по проекта</a:t>
          </a:r>
          <a:endParaRPr lang="bg-BG" sz="2400" kern="1200" dirty="0">
            <a:solidFill>
              <a:schemeClr val="tx1"/>
            </a:solidFill>
          </a:endParaRPr>
        </a:p>
      </dsp:txBody>
      <dsp:txXfrm>
        <a:off x="253886" y="1356648"/>
        <a:ext cx="3696757" cy="699883"/>
      </dsp:txXfrm>
    </dsp:sp>
    <dsp:sp modelId="{76C1B256-35EF-443B-911C-1D6B672FCB50}">
      <dsp:nvSpPr>
        <dsp:cNvPr id="0" name=""/>
        <dsp:cNvSpPr/>
      </dsp:nvSpPr>
      <dsp:spPr>
        <a:xfrm>
          <a:off x="0" y="2766769"/>
          <a:ext cx="5568280" cy="913981"/>
        </a:xfrm>
        <a:prstGeom prst="rect">
          <a:avLst/>
        </a:prstGeom>
        <a:noFill/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E7D79-D8CE-41CF-AE0C-9690DECDC646}">
      <dsp:nvSpPr>
        <dsp:cNvPr id="0" name=""/>
        <dsp:cNvSpPr/>
      </dsp:nvSpPr>
      <dsp:spPr>
        <a:xfrm>
          <a:off x="144017" y="2542438"/>
          <a:ext cx="3842408" cy="999663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7" tIns="0" rIns="14732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chemeClr val="tx1"/>
              </a:solidFill>
            </a:rPr>
            <a:t>Завършване, обединяване и съвместяване на свършената работа</a:t>
          </a:r>
          <a:endParaRPr lang="bg-BG" sz="2400" kern="1200" dirty="0">
            <a:solidFill>
              <a:schemeClr val="tx1"/>
            </a:solidFill>
          </a:endParaRPr>
        </a:p>
      </dsp:txBody>
      <dsp:txXfrm>
        <a:off x="192817" y="2591238"/>
        <a:ext cx="3744808" cy="902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9B056-A314-46E8-8A2A-36ECE29A8A8A}">
      <dsp:nvSpPr>
        <dsp:cNvPr id="0" name=""/>
        <dsp:cNvSpPr/>
      </dsp:nvSpPr>
      <dsp:spPr>
        <a:xfrm>
          <a:off x="2630419" y="346"/>
          <a:ext cx="1579921" cy="1579921"/>
        </a:xfrm>
        <a:prstGeom prst="upArrow">
          <a:avLst>
            <a:gd name="adj1" fmla="val 50000"/>
            <a:gd name="adj2" fmla="val 35000"/>
          </a:avLst>
        </a:prstGeom>
        <a:solidFill>
          <a:srgbClr val="FFFF2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100" kern="1200" dirty="0" smtClean="0">
              <a:solidFill>
                <a:schemeClr val="tx1"/>
              </a:solidFill>
            </a:rPr>
            <a:t>Движение направо</a:t>
          </a:r>
          <a:endParaRPr lang="bg-BG" sz="1100" kern="1200" dirty="0">
            <a:solidFill>
              <a:schemeClr val="tx1"/>
            </a:solidFill>
          </a:endParaRPr>
        </a:p>
      </dsp:txBody>
      <dsp:txXfrm>
        <a:off x="3025399" y="276832"/>
        <a:ext cx="789961" cy="1303435"/>
      </dsp:txXfrm>
    </dsp:sp>
    <dsp:sp modelId="{0719DAB5-842C-42BB-A1E2-4C97ACB0634C}">
      <dsp:nvSpPr>
        <dsp:cNvPr id="0" name=""/>
        <dsp:cNvSpPr/>
      </dsp:nvSpPr>
      <dsp:spPr>
        <a:xfrm rot="5400000">
          <a:off x="3820331" y="1190259"/>
          <a:ext cx="1579921" cy="1579921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100" kern="1200" dirty="0" smtClean="0">
              <a:solidFill>
                <a:schemeClr val="tx1"/>
              </a:solidFill>
            </a:rPr>
            <a:t>Въртене надясно</a:t>
          </a:r>
          <a:endParaRPr lang="bg-BG" sz="1100" kern="1200" dirty="0">
            <a:solidFill>
              <a:schemeClr val="tx1"/>
            </a:solidFill>
          </a:endParaRPr>
        </a:p>
      </dsp:txBody>
      <dsp:txXfrm rot="-5400000">
        <a:off x="3820331" y="1585239"/>
        <a:ext cx="1303435" cy="789961"/>
      </dsp:txXfrm>
    </dsp:sp>
    <dsp:sp modelId="{068B8BC9-89E6-4D6A-A999-656DAB1ADCAA}">
      <dsp:nvSpPr>
        <dsp:cNvPr id="0" name=""/>
        <dsp:cNvSpPr/>
      </dsp:nvSpPr>
      <dsp:spPr>
        <a:xfrm rot="10800000">
          <a:off x="2630419" y="2380171"/>
          <a:ext cx="1579921" cy="1579921"/>
        </a:xfrm>
        <a:prstGeom prst="upArrow">
          <a:avLst>
            <a:gd name="adj1" fmla="val 50000"/>
            <a:gd name="adj2" fmla="val 35000"/>
          </a:avLst>
        </a:prstGeom>
        <a:solidFill>
          <a:srgbClr val="4747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100" kern="1200" dirty="0" smtClean="0">
              <a:solidFill>
                <a:schemeClr val="tx1"/>
              </a:solidFill>
            </a:rPr>
            <a:t>Движение назад</a:t>
          </a:r>
          <a:endParaRPr lang="bg-BG" sz="1100" kern="1200" dirty="0">
            <a:solidFill>
              <a:schemeClr val="tx1"/>
            </a:solidFill>
          </a:endParaRPr>
        </a:p>
      </dsp:txBody>
      <dsp:txXfrm rot="10800000">
        <a:off x="3025399" y="2380171"/>
        <a:ext cx="789961" cy="1303435"/>
      </dsp:txXfrm>
    </dsp:sp>
    <dsp:sp modelId="{AB898465-F3AA-4C4D-9393-7CD1C0794BA0}">
      <dsp:nvSpPr>
        <dsp:cNvPr id="0" name=""/>
        <dsp:cNvSpPr/>
      </dsp:nvSpPr>
      <dsp:spPr>
        <a:xfrm rot="16200000">
          <a:off x="1440506" y="1190259"/>
          <a:ext cx="1579921" cy="1579921"/>
        </a:xfrm>
        <a:prstGeom prst="upArrow">
          <a:avLst>
            <a:gd name="adj1" fmla="val 50000"/>
            <a:gd name="adj2" fmla="val 35000"/>
          </a:avLst>
        </a:prstGeom>
        <a:solidFill>
          <a:srgbClr val="00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100" kern="1200" dirty="0" smtClean="0">
              <a:solidFill>
                <a:schemeClr val="tx1"/>
              </a:solidFill>
            </a:rPr>
            <a:t>Въртене наляво</a:t>
          </a:r>
          <a:endParaRPr lang="bg-BG" sz="1100" kern="1200" dirty="0">
            <a:solidFill>
              <a:schemeClr val="tx1"/>
            </a:solidFill>
          </a:endParaRPr>
        </a:p>
      </dsp:txBody>
      <dsp:txXfrm rot="5400000">
        <a:off x="1716992" y="1585239"/>
        <a:ext cx="1303435" cy="789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8B501-86D4-4382-93D7-396EA453AE78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440E0-7DC0-4662-A24F-B2133616EA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6876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7C715-97F0-44A9-9F03-6ECFD06A7015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29504-6A07-42A9-B147-7B973C90255D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528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авоъгълник 42"/>
          <p:cNvSpPr/>
          <p:nvPr userDrawn="1"/>
        </p:nvSpPr>
        <p:spPr>
          <a:xfrm>
            <a:off x="251520" y="141480"/>
            <a:ext cx="8496944" cy="3780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cxnSp>
        <p:nvCxnSpPr>
          <p:cNvPr id="56" name="Право съединение 55"/>
          <p:cNvCxnSpPr/>
          <p:nvPr userDrawn="1"/>
        </p:nvCxnSpPr>
        <p:spPr>
          <a:xfrm>
            <a:off x="595534" y="141480"/>
            <a:ext cx="0" cy="3186354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аво съединение 54"/>
          <p:cNvCxnSpPr/>
          <p:nvPr userDrawn="1"/>
        </p:nvCxnSpPr>
        <p:spPr>
          <a:xfrm>
            <a:off x="423527" y="141480"/>
            <a:ext cx="0" cy="3186354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аво съединение 49"/>
          <p:cNvCxnSpPr/>
          <p:nvPr userDrawn="1"/>
        </p:nvCxnSpPr>
        <p:spPr>
          <a:xfrm>
            <a:off x="251520" y="141480"/>
            <a:ext cx="0" cy="3186354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авоъгълник 10"/>
          <p:cNvSpPr/>
          <p:nvPr userDrawn="1"/>
        </p:nvSpPr>
        <p:spPr>
          <a:xfrm>
            <a:off x="3203848" y="3871019"/>
            <a:ext cx="5940152" cy="1275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cxnSp>
        <p:nvCxnSpPr>
          <p:cNvPr id="48" name="Право съединение 47"/>
          <p:cNvCxnSpPr/>
          <p:nvPr userDrawn="1"/>
        </p:nvCxnSpPr>
        <p:spPr>
          <a:xfrm>
            <a:off x="4112412" y="4373747"/>
            <a:ext cx="5031588" cy="0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аво съединение 46"/>
          <p:cNvCxnSpPr/>
          <p:nvPr userDrawn="1"/>
        </p:nvCxnSpPr>
        <p:spPr>
          <a:xfrm>
            <a:off x="4112412" y="4179278"/>
            <a:ext cx="5031588" cy="0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аво съединение 41"/>
          <p:cNvCxnSpPr/>
          <p:nvPr userDrawn="1"/>
        </p:nvCxnSpPr>
        <p:spPr>
          <a:xfrm>
            <a:off x="3887752" y="3971954"/>
            <a:ext cx="5256249" cy="12855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авнобедрен триъгълник 9"/>
          <p:cNvSpPr/>
          <p:nvPr userDrawn="1"/>
        </p:nvSpPr>
        <p:spPr>
          <a:xfrm>
            <a:off x="0" y="3111810"/>
            <a:ext cx="9144000" cy="2031690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2123728" y="1597819"/>
            <a:ext cx="6334472" cy="1102519"/>
          </a:xfrm>
        </p:spPr>
        <p:txBody>
          <a:bodyPr/>
          <a:lstStyle/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  <p:pic>
        <p:nvPicPr>
          <p:cNvPr id="12" name="Картина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7" y="2800411"/>
            <a:ext cx="3102073" cy="23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13" name="Правоъгълник 12"/>
          <p:cNvSpPr/>
          <p:nvPr userDrawn="1"/>
        </p:nvSpPr>
        <p:spPr>
          <a:xfrm rot="16200000">
            <a:off x="-1537147" y="1537145"/>
            <a:ext cx="5162526" cy="208823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565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28986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21446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1323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7137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27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Картина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6"/>
          <a:stretch/>
        </p:blipFill>
        <p:spPr>
          <a:xfrm>
            <a:off x="287524" y="427490"/>
            <a:ext cx="8460940" cy="3557320"/>
          </a:xfrm>
          <a:prstGeom prst="rect">
            <a:avLst/>
          </a:prstGeom>
        </p:spPr>
      </p:pic>
      <p:sp>
        <p:nvSpPr>
          <p:cNvPr id="43" name="Правоъгълник 42"/>
          <p:cNvSpPr/>
          <p:nvPr userDrawn="1"/>
        </p:nvSpPr>
        <p:spPr>
          <a:xfrm>
            <a:off x="251520" y="141480"/>
            <a:ext cx="8496944" cy="3780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cxnSp>
        <p:nvCxnSpPr>
          <p:cNvPr id="56" name="Право съединение 55"/>
          <p:cNvCxnSpPr/>
          <p:nvPr userDrawn="1"/>
        </p:nvCxnSpPr>
        <p:spPr>
          <a:xfrm>
            <a:off x="595534" y="141480"/>
            <a:ext cx="0" cy="3186354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аво съединение 54"/>
          <p:cNvCxnSpPr/>
          <p:nvPr userDrawn="1"/>
        </p:nvCxnSpPr>
        <p:spPr>
          <a:xfrm>
            <a:off x="423527" y="141480"/>
            <a:ext cx="0" cy="3186354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аво съединение 49"/>
          <p:cNvCxnSpPr/>
          <p:nvPr userDrawn="1"/>
        </p:nvCxnSpPr>
        <p:spPr>
          <a:xfrm>
            <a:off x="251520" y="141480"/>
            <a:ext cx="0" cy="3186354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аво съединение 47"/>
          <p:cNvCxnSpPr/>
          <p:nvPr userDrawn="1"/>
        </p:nvCxnSpPr>
        <p:spPr>
          <a:xfrm>
            <a:off x="3059832" y="4876682"/>
            <a:ext cx="6126461" cy="0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аво съединение 46"/>
          <p:cNvCxnSpPr/>
          <p:nvPr userDrawn="1"/>
        </p:nvCxnSpPr>
        <p:spPr>
          <a:xfrm>
            <a:off x="3419872" y="4587974"/>
            <a:ext cx="5724128" cy="0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аво съединение 41"/>
          <p:cNvCxnSpPr/>
          <p:nvPr userDrawn="1"/>
        </p:nvCxnSpPr>
        <p:spPr>
          <a:xfrm>
            <a:off x="3563888" y="4299942"/>
            <a:ext cx="5600253" cy="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2123728" y="1597819"/>
            <a:ext cx="6334472" cy="1102519"/>
          </a:xfrm>
        </p:spPr>
        <p:txBody>
          <a:bodyPr/>
          <a:lstStyle/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17594" y="2940893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dirty="0" smtClean="0"/>
              <a:t>Щракнете за редакция стил </a:t>
            </a:r>
            <a:r>
              <a:rPr lang="bg-BG" dirty="0" err="1" smtClean="0"/>
              <a:t>подзагл</a:t>
            </a:r>
            <a:r>
              <a:rPr lang="bg-BG" dirty="0" smtClean="0"/>
              <a:t>. </a:t>
            </a:r>
            <a:r>
              <a:rPr lang="bg-BG" dirty="0" err="1" smtClean="0"/>
              <a:t>обр</a:t>
            </a:r>
            <a:r>
              <a:rPr lang="bg-BG" dirty="0" smtClean="0"/>
              <a:t>.</a:t>
            </a:r>
            <a:endParaRPr lang="bg-BG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7" name="Овал 6"/>
          <p:cNvSpPr/>
          <p:nvPr userDrawn="1"/>
        </p:nvSpPr>
        <p:spPr>
          <a:xfrm>
            <a:off x="71672" y="2219599"/>
            <a:ext cx="3708240" cy="29239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2" name="Картина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0" y="2510004"/>
            <a:ext cx="3102073" cy="23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6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Картина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6"/>
          <a:stretch/>
        </p:blipFill>
        <p:spPr>
          <a:xfrm>
            <a:off x="287524" y="427490"/>
            <a:ext cx="8460940" cy="3557320"/>
          </a:xfrm>
          <a:prstGeom prst="rect">
            <a:avLst/>
          </a:prstGeom>
        </p:spPr>
      </p:pic>
      <p:sp>
        <p:nvSpPr>
          <p:cNvPr id="43" name="Правоъгълник 42"/>
          <p:cNvSpPr/>
          <p:nvPr userDrawn="1"/>
        </p:nvSpPr>
        <p:spPr>
          <a:xfrm>
            <a:off x="251520" y="141480"/>
            <a:ext cx="8496944" cy="3780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cxnSp>
        <p:nvCxnSpPr>
          <p:cNvPr id="56" name="Право съединение 55"/>
          <p:cNvCxnSpPr/>
          <p:nvPr userDrawn="1"/>
        </p:nvCxnSpPr>
        <p:spPr>
          <a:xfrm>
            <a:off x="620011" y="141480"/>
            <a:ext cx="0" cy="4158462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аво съединение 54"/>
          <p:cNvCxnSpPr/>
          <p:nvPr userDrawn="1"/>
        </p:nvCxnSpPr>
        <p:spPr>
          <a:xfrm>
            <a:off x="423527" y="141480"/>
            <a:ext cx="16836" cy="4158462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аво съединение 47"/>
          <p:cNvCxnSpPr/>
          <p:nvPr userDrawn="1"/>
        </p:nvCxnSpPr>
        <p:spPr>
          <a:xfrm>
            <a:off x="251520" y="4876682"/>
            <a:ext cx="8934773" cy="0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аво съединение 46"/>
          <p:cNvCxnSpPr/>
          <p:nvPr userDrawn="1"/>
        </p:nvCxnSpPr>
        <p:spPr>
          <a:xfrm>
            <a:off x="251520" y="4587974"/>
            <a:ext cx="8892480" cy="0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аво съединение 49"/>
          <p:cNvCxnSpPr/>
          <p:nvPr userDrawn="1"/>
        </p:nvCxnSpPr>
        <p:spPr>
          <a:xfrm>
            <a:off x="251520" y="141480"/>
            <a:ext cx="0" cy="4762705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аво съединение 41"/>
          <p:cNvCxnSpPr/>
          <p:nvPr userDrawn="1"/>
        </p:nvCxnSpPr>
        <p:spPr>
          <a:xfrm>
            <a:off x="251520" y="4299942"/>
            <a:ext cx="8912621" cy="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2123728" y="1597819"/>
            <a:ext cx="6334472" cy="1102519"/>
          </a:xfrm>
        </p:spPr>
        <p:txBody>
          <a:bodyPr/>
          <a:lstStyle/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17594" y="2940893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dirty="0" smtClean="0"/>
              <a:t>Щракнете за редакция стил </a:t>
            </a:r>
            <a:r>
              <a:rPr lang="bg-BG" dirty="0" err="1" smtClean="0"/>
              <a:t>подзагл</a:t>
            </a:r>
            <a:r>
              <a:rPr lang="bg-BG" dirty="0" smtClean="0"/>
              <a:t>. </a:t>
            </a:r>
            <a:r>
              <a:rPr lang="bg-BG" dirty="0" err="1" smtClean="0"/>
              <a:t>обр</a:t>
            </a:r>
            <a:r>
              <a:rPr lang="bg-BG" dirty="0" smtClean="0"/>
              <a:t>.</a:t>
            </a:r>
            <a:endParaRPr lang="bg-BG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3253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0865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3800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817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7489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8" name="Правоъгълен триъгълник 7"/>
          <p:cNvSpPr/>
          <p:nvPr userDrawn="1"/>
        </p:nvSpPr>
        <p:spPr>
          <a:xfrm>
            <a:off x="0" y="3435846"/>
            <a:ext cx="2627784" cy="1707654"/>
          </a:xfrm>
          <a:prstGeom prst="rtTriangle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" name="Правоъгълен триъгълник 5"/>
          <p:cNvSpPr/>
          <p:nvPr userDrawn="1"/>
        </p:nvSpPr>
        <p:spPr>
          <a:xfrm>
            <a:off x="0" y="3813888"/>
            <a:ext cx="2051720" cy="1329612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9" name="Правоъгълен триъгълник 8"/>
          <p:cNvSpPr/>
          <p:nvPr userDrawn="1"/>
        </p:nvSpPr>
        <p:spPr>
          <a:xfrm rot="10800000">
            <a:off x="6516216" y="-930"/>
            <a:ext cx="2627784" cy="1707654"/>
          </a:xfrm>
          <a:prstGeom prst="rtTriangle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0" name="Картина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044" y="3813888"/>
            <a:ext cx="1770193" cy="1269155"/>
          </a:xfrm>
          <a:prstGeom prst="rect">
            <a:avLst/>
          </a:prstGeom>
        </p:spPr>
      </p:pic>
      <p:cxnSp>
        <p:nvCxnSpPr>
          <p:cNvPr id="12" name="Право съединение 11"/>
          <p:cNvCxnSpPr/>
          <p:nvPr userDrawn="1"/>
        </p:nvCxnSpPr>
        <p:spPr>
          <a:xfrm>
            <a:off x="2267744" y="4894008"/>
            <a:ext cx="68762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авоъгълен триъгълник 12"/>
          <p:cNvSpPr/>
          <p:nvPr userDrawn="1"/>
        </p:nvSpPr>
        <p:spPr>
          <a:xfrm rot="10800000">
            <a:off x="7092280" y="0"/>
            <a:ext cx="2051720" cy="1329612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1985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Само заглавие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8787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F77-EF88-48B0-A3BD-E63EC4C32E2A}" type="datetimeFigureOut">
              <a:rPr lang="bg-BG" smtClean="0"/>
              <a:t>6.5.2023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9407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3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0" r:id="rId9"/>
    <p:sldLayoutId id="2147483662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2123728" y="987574"/>
            <a:ext cx="6334472" cy="1102519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bg-BG" sz="6000" b="1" dirty="0" smtClean="0">
                <a:ln w="57150">
                  <a:noFill/>
                  <a:prstDash val="solid"/>
                  <a:miter lim="800000"/>
                </a:ln>
                <a:solidFill>
                  <a:srgbClr val="00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Проект </a:t>
            </a:r>
            <a:r>
              <a:rPr lang="en-US" sz="6000" b="1" dirty="0" smtClean="0">
                <a:ln w="57150">
                  <a:solidFill>
                    <a:srgbClr val="13D36E"/>
                  </a:solidFill>
                  <a:prstDash val="solid"/>
                  <a:miter lim="800000"/>
                </a:ln>
                <a:solidFill>
                  <a:srgbClr val="00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roadway" pitchFamily="82" charset="0"/>
              </a:rPr>
              <a:t>Rover</a:t>
            </a:r>
            <a:endParaRPr lang="bg-BG" sz="6000" b="1" dirty="0">
              <a:ln w="57150">
                <a:solidFill>
                  <a:srgbClr val="13D36E"/>
                </a:solidFill>
                <a:prstDash val="solid"/>
                <a:miter lim="800000"/>
              </a:ln>
              <a:solidFill>
                <a:srgbClr val="00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771800" y="4083918"/>
            <a:ext cx="6552728" cy="1693087"/>
          </a:xfrm>
        </p:spPr>
        <p:txBody>
          <a:bodyPr>
            <a:normAutofit/>
          </a:bodyPr>
          <a:lstStyle/>
          <a:p>
            <a:pPr algn="l">
              <a:lnSpc>
                <a:spcPct val="50000"/>
              </a:lnSpc>
            </a:pPr>
            <a:r>
              <a:rPr lang="en-US" sz="2600" dirty="0" smtClean="0">
                <a:solidFill>
                  <a:schemeClr val="tx1"/>
                </a:solidFill>
              </a:rPr>
              <a:t>            </a:t>
            </a:r>
            <a:r>
              <a:rPr lang="bg-BG" sz="2600" dirty="0" smtClean="0">
                <a:solidFill>
                  <a:schemeClr val="tx1"/>
                </a:solidFill>
              </a:rPr>
              <a:t>Мирена Колева</a:t>
            </a:r>
          </a:p>
          <a:p>
            <a:pPr algn="l">
              <a:lnSpc>
                <a:spcPct val="50000"/>
              </a:lnSpc>
            </a:pPr>
            <a:r>
              <a:rPr lang="bg-BG" sz="2600" dirty="0" smtClean="0">
                <a:solidFill>
                  <a:schemeClr val="tx1"/>
                </a:solidFill>
              </a:rPr>
              <a:t>                             </a:t>
            </a:r>
            <a:r>
              <a:rPr lang="en-US" sz="2600" dirty="0" smtClean="0">
                <a:solidFill>
                  <a:schemeClr val="tx1"/>
                </a:solidFill>
              </a:rPr>
              <a:t>    </a:t>
            </a:r>
            <a:r>
              <a:rPr lang="bg-BG" sz="2600" dirty="0" smtClean="0">
                <a:solidFill>
                  <a:schemeClr val="tx1"/>
                </a:solidFill>
              </a:rPr>
              <a:t>Петя </a:t>
            </a:r>
            <a:r>
              <a:rPr lang="bg-BG" sz="2600" dirty="0">
                <a:solidFill>
                  <a:schemeClr val="tx1"/>
                </a:solidFill>
              </a:rPr>
              <a:t>Хрусанова</a:t>
            </a:r>
          </a:p>
          <a:p>
            <a:pPr algn="l">
              <a:lnSpc>
                <a:spcPct val="50000"/>
              </a:lnSpc>
            </a:pPr>
            <a:r>
              <a:rPr lang="bg-BG" sz="2600" dirty="0" smtClean="0">
                <a:solidFill>
                  <a:schemeClr val="tx1"/>
                </a:solidFill>
              </a:rPr>
              <a:t>                                                         Мария </a:t>
            </a:r>
            <a:r>
              <a:rPr lang="bg-BG" sz="2600" dirty="0">
                <a:solidFill>
                  <a:schemeClr val="tx1"/>
                </a:solidFill>
              </a:rPr>
              <a:t>Къчева</a:t>
            </a:r>
          </a:p>
          <a:p>
            <a:endParaRPr lang="bg-BG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4151459" y="3219822"/>
            <a:ext cx="3897221" cy="584775"/>
          </a:xfrm>
          <a:prstGeom prst="rect">
            <a:avLst/>
          </a:prstGeom>
          <a:solidFill>
            <a:srgbClr val="00FF00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bg-BG" sz="3200" b="1" dirty="0">
                <a:solidFill>
                  <a:prstClr val="black"/>
                </a:solidFill>
              </a:rPr>
              <a:t>Екип </a:t>
            </a:r>
            <a:r>
              <a:rPr lang="en-US" sz="3200" b="1" dirty="0">
                <a:solidFill>
                  <a:prstClr val="black"/>
                </a:solidFill>
              </a:rPr>
              <a:t>“</a:t>
            </a:r>
            <a:r>
              <a:rPr lang="bg-BG" sz="3200" b="1" i="1" cap="all" dirty="0">
                <a:ln w="9000" cmpd="sng">
                  <a:solidFill>
                    <a:srgbClr val="1F497D">
                      <a:lumMod val="50000"/>
                    </a:srgbClr>
                  </a:solidFill>
                  <a:prstDash val="solid"/>
                </a:ln>
                <a:solidFill>
                  <a:srgbClr val="3333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Без книжка</a:t>
            </a:r>
            <a:r>
              <a:rPr lang="en-US" sz="3200" b="1" dirty="0">
                <a:solidFill>
                  <a:prstClr val="black"/>
                </a:solidFill>
              </a:rPr>
              <a:t>”:</a:t>
            </a:r>
            <a:endParaRPr lang="bg-BG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3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413553" y="1203598"/>
            <a:ext cx="6334472" cy="1424732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bg-BG" sz="6000" b="1" dirty="0" smtClean="0">
                <a:ln w="57150">
                  <a:noFill/>
                  <a:prstDash val="solid"/>
                  <a:miter lim="800000"/>
                </a:ln>
                <a:solidFill>
                  <a:srgbClr val="00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Благодарим Ви за вниманието!</a:t>
            </a:r>
            <a:endParaRPr lang="bg-BG" sz="6000" b="1" dirty="0">
              <a:ln w="57150">
                <a:solidFill>
                  <a:srgbClr val="13D36E"/>
                </a:solidFill>
                <a:prstDash val="solid"/>
                <a:miter lim="800000"/>
              </a:ln>
              <a:solidFill>
                <a:srgbClr val="00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087216" y="4083918"/>
            <a:ext cx="7056784" cy="1314450"/>
          </a:xfrm>
        </p:spPr>
        <p:txBody>
          <a:bodyPr>
            <a:normAutofit/>
          </a:bodyPr>
          <a:lstStyle/>
          <a:p>
            <a:pPr algn="l">
              <a:lnSpc>
                <a:spcPct val="50000"/>
              </a:lnSpc>
            </a:pPr>
            <a:r>
              <a:rPr lang="en-US" sz="2600" dirty="0" smtClean="0">
                <a:solidFill>
                  <a:schemeClr val="tx1"/>
                </a:solidFill>
              </a:rPr>
              <a:t>            </a:t>
            </a:r>
            <a:r>
              <a:rPr lang="bg-BG" sz="2600" dirty="0" smtClean="0">
                <a:solidFill>
                  <a:schemeClr val="tx1"/>
                </a:solidFill>
              </a:rPr>
              <a:t>Мирена Колева</a:t>
            </a:r>
          </a:p>
          <a:p>
            <a:pPr algn="l">
              <a:lnSpc>
                <a:spcPct val="50000"/>
              </a:lnSpc>
            </a:pPr>
            <a:r>
              <a:rPr lang="bg-BG" sz="2600" dirty="0" smtClean="0">
                <a:solidFill>
                  <a:schemeClr val="tx1"/>
                </a:solidFill>
              </a:rPr>
              <a:t>                             </a:t>
            </a:r>
            <a:r>
              <a:rPr lang="en-US" sz="2600" dirty="0" smtClean="0">
                <a:solidFill>
                  <a:schemeClr val="tx1"/>
                </a:solidFill>
              </a:rPr>
              <a:t>    </a:t>
            </a:r>
            <a:r>
              <a:rPr lang="bg-BG" sz="2600" dirty="0" smtClean="0">
                <a:solidFill>
                  <a:schemeClr val="tx1"/>
                </a:solidFill>
              </a:rPr>
              <a:t>Петя </a:t>
            </a:r>
            <a:r>
              <a:rPr lang="bg-BG" sz="2600" dirty="0">
                <a:solidFill>
                  <a:schemeClr val="tx1"/>
                </a:solidFill>
              </a:rPr>
              <a:t>Хрусанова</a:t>
            </a:r>
          </a:p>
          <a:p>
            <a:pPr algn="l">
              <a:lnSpc>
                <a:spcPct val="50000"/>
              </a:lnSpc>
            </a:pPr>
            <a:r>
              <a:rPr lang="bg-BG" sz="2600" dirty="0" smtClean="0">
                <a:solidFill>
                  <a:schemeClr val="tx1"/>
                </a:solidFill>
              </a:rPr>
              <a:t>                                                         Мария </a:t>
            </a:r>
            <a:r>
              <a:rPr lang="bg-BG" sz="2600" dirty="0">
                <a:solidFill>
                  <a:schemeClr val="tx1"/>
                </a:solidFill>
              </a:rPr>
              <a:t>Къчева</a:t>
            </a:r>
          </a:p>
          <a:p>
            <a:endParaRPr lang="bg-BG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683568" y="3363838"/>
            <a:ext cx="3897221" cy="584775"/>
          </a:xfrm>
          <a:prstGeom prst="rect">
            <a:avLst/>
          </a:prstGeom>
          <a:solidFill>
            <a:srgbClr val="00FF00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bg-BG" sz="3200" b="1" dirty="0">
                <a:solidFill>
                  <a:prstClr val="black"/>
                </a:solidFill>
              </a:rPr>
              <a:t>Екип </a:t>
            </a:r>
            <a:r>
              <a:rPr lang="en-US" sz="3200" b="1" dirty="0">
                <a:solidFill>
                  <a:prstClr val="black"/>
                </a:solidFill>
              </a:rPr>
              <a:t>“</a:t>
            </a:r>
            <a:r>
              <a:rPr lang="bg-BG" sz="3200" b="1" i="1" cap="all" dirty="0">
                <a:ln w="9000" cmpd="sng">
                  <a:solidFill>
                    <a:srgbClr val="1F497D">
                      <a:lumMod val="50000"/>
                    </a:srgbClr>
                  </a:solidFill>
                  <a:prstDash val="solid"/>
                </a:ln>
                <a:solidFill>
                  <a:srgbClr val="3333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Без книжка</a:t>
            </a:r>
            <a:r>
              <a:rPr lang="en-US" sz="3200" b="1" dirty="0">
                <a:solidFill>
                  <a:prstClr val="black"/>
                </a:solidFill>
              </a:rPr>
              <a:t>”:</a:t>
            </a:r>
            <a:endParaRPr lang="bg-BG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73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23528" y="141480"/>
            <a:ext cx="6120680" cy="702078"/>
          </a:xfrm>
          <a:gradFill flip="none" rotWithShape="1">
            <a:gsLst>
              <a:gs pos="9000">
                <a:srgbClr val="00FF00"/>
              </a:gs>
              <a:gs pos="100000">
                <a:schemeClr val="bg1"/>
              </a:gs>
              <a:gs pos="49000">
                <a:schemeClr val="bg1"/>
              </a:gs>
            </a:gsLst>
            <a:lin ang="2700000" scaled="1"/>
            <a:tileRect/>
          </a:gradFill>
        </p:spPr>
        <p:txBody>
          <a:bodyPr>
            <a:normAutofit fontScale="90000"/>
          </a:bodyPr>
          <a:lstStyle/>
          <a:p>
            <a:r>
              <a:rPr lang="bg-BG" b="1" cap="all" dirty="0" smtClean="0">
                <a:ln w="9000" cmpd="sng">
                  <a:solidFill>
                    <a:srgbClr val="4747FF"/>
                  </a:solidFill>
                  <a:prstDash val="solid"/>
                </a:ln>
                <a:solidFill>
                  <a:srgbClr val="4747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За проекта накратко</a:t>
            </a:r>
            <a:endParaRPr lang="bg-BG" b="1" cap="all" dirty="0">
              <a:ln w="9000" cmpd="sng">
                <a:solidFill>
                  <a:srgbClr val="4747FF"/>
                </a:solidFill>
                <a:prstDash val="solid"/>
              </a:ln>
              <a:solidFill>
                <a:srgbClr val="4747FF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aphicFrame>
        <p:nvGraphicFramePr>
          <p:cNvPr id="4" name="Диаграма 3"/>
          <p:cNvGraphicFramePr/>
          <p:nvPr>
            <p:extLst>
              <p:ext uri="{D42A27DB-BD31-4B8C-83A1-F6EECF244321}">
                <p14:modId xmlns:p14="http://schemas.microsoft.com/office/powerpoint/2010/main" val="2659231339"/>
              </p:ext>
            </p:extLst>
          </p:nvPr>
        </p:nvGraphicFramePr>
        <p:xfrm>
          <a:off x="1115616" y="1131590"/>
          <a:ext cx="6264696" cy="332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94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23528" y="141480"/>
            <a:ext cx="6120680" cy="702078"/>
          </a:xfrm>
          <a:gradFill flip="none" rotWithShape="1">
            <a:gsLst>
              <a:gs pos="9000">
                <a:srgbClr val="00FF00"/>
              </a:gs>
              <a:gs pos="100000">
                <a:schemeClr val="bg1"/>
              </a:gs>
              <a:gs pos="49000">
                <a:schemeClr val="bg1"/>
              </a:gs>
            </a:gsLst>
            <a:lin ang="2700000" scaled="1"/>
            <a:tileRect/>
          </a:gradFill>
        </p:spPr>
        <p:txBody>
          <a:bodyPr>
            <a:normAutofit fontScale="90000"/>
          </a:bodyPr>
          <a:lstStyle/>
          <a:p>
            <a:r>
              <a:rPr lang="bg-BG" b="1" cap="all" dirty="0" smtClean="0">
                <a:ln w="9000" cmpd="sng">
                  <a:solidFill>
                    <a:srgbClr val="4747FF"/>
                  </a:solidFill>
                  <a:prstDash val="solid"/>
                </a:ln>
                <a:solidFill>
                  <a:srgbClr val="4747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За проекта накратко</a:t>
            </a:r>
            <a:endParaRPr lang="bg-BG" b="1" cap="all" dirty="0">
              <a:ln w="9000" cmpd="sng">
                <a:solidFill>
                  <a:srgbClr val="4747FF"/>
                </a:solidFill>
                <a:prstDash val="solid"/>
              </a:ln>
              <a:solidFill>
                <a:srgbClr val="4747FF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Картина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8" b="23392"/>
          <a:stretch/>
        </p:blipFill>
        <p:spPr bwMode="auto">
          <a:xfrm>
            <a:off x="2555776" y="1059582"/>
            <a:ext cx="4687570" cy="3627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797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859216" cy="857250"/>
          </a:xfrm>
          <a:solidFill>
            <a:srgbClr val="00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bg-BG" dirty="0" smtClean="0">
                <a:latin typeface="+mn-lt"/>
              </a:rPr>
              <a:t>Как бе осъществен проекта</a:t>
            </a:r>
            <a:endParaRPr lang="bg-BG" dirty="0">
              <a:latin typeface="+mn-lt"/>
            </a:endParaRPr>
          </a:p>
        </p:txBody>
      </p:sp>
      <p:graphicFrame>
        <p:nvGraphicFramePr>
          <p:cNvPr id="3" name="Диаграма 2"/>
          <p:cNvGraphicFramePr/>
          <p:nvPr>
            <p:extLst>
              <p:ext uri="{D42A27DB-BD31-4B8C-83A1-F6EECF244321}">
                <p14:modId xmlns:p14="http://schemas.microsoft.com/office/powerpoint/2010/main" val="3273854464"/>
              </p:ext>
            </p:extLst>
          </p:nvPr>
        </p:nvGraphicFramePr>
        <p:xfrm>
          <a:off x="1403648" y="1244386"/>
          <a:ext cx="5568280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3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/>
          <p:cNvSpPr>
            <a:spLocks noGrp="1"/>
          </p:cNvSpPr>
          <p:nvPr>
            <p:ph type="title"/>
          </p:nvPr>
        </p:nvSpPr>
        <p:spPr>
          <a:xfrm>
            <a:off x="467544" y="29231"/>
            <a:ext cx="8229600" cy="857250"/>
          </a:xfrm>
        </p:spPr>
        <p:txBody>
          <a:bodyPr/>
          <a:lstStyle/>
          <a:p>
            <a:r>
              <a:rPr lang="bg-BG" dirty="0" smtClean="0">
                <a:ln w="18415" cmpd="sng">
                  <a:solidFill>
                    <a:srgbClr val="00FF00"/>
                  </a:solidFill>
                  <a:prstDash val="solid"/>
                </a:ln>
                <a:solidFill>
                  <a:srgbClr val="00FF00"/>
                </a:solidFill>
              </a:rPr>
              <a:t>Съставни части</a:t>
            </a:r>
            <a:endParaRPr lang="bg-BG" dirty="0">
              <a:ln w="18415" cmpd="sng">
                <a:solidFill>
                  <a:srgbClr val="00FF00"/>
                </a:solidFill>
                <a:prstDash val="solid"/>
              </a:ln>
              <a:solidFill>
                <a:srgbClr val="00FF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3748"/>
            <a:ext cx="381642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авоъгълник 5"/>
          <p:cNvSpPr/>
          <p:nvPr/>
        </p:nvSpPr>
        <p:spPr>
          <a:xfrm>
            <a:off x="2297848" y="113159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Blip>
                <a:blip r:embed="rId4"/>
              </a:buBlip>
            </a:pPr>
            <a:r>
              <a:rPr lang="bg-BG" dirty="0"/>
              <a:t>Arduino UNO </a:t>
            </a:r>
            <a:r>
              <a:rPr lang="en-US" dirty="0"/>
              <a:t>R3</a:t>
            </a:r>
            <a:endParaRPr lang="bg-BG" dirty="0"/>
          </a:p>
          <a:p>
            <a:pPr marL="285750" lvl="0" indent="-285750">
              <a:buBlip>
                <a:blip r:embed="rId4"/>
              </a:buBlip>
            </a:pPr>
            <a:r>
              <a:rPr lang="bg-BG" dirty="0"/>
              <a:t>DC Battery 9</a:t>
            </a:r>
            <a:r>
              <a:rPr lang="en-US" dirty="0"/>
              <a:t>V</a:t>
            </a:r>
            <a:endParaRPr lang="bg-BG" dirty="0"/>
          </a:p>
          <a:p>
            <a:pPr marL="285750" lvl="0" indent="-285750">
              <a:buBlip>
                <a:blip r:embed="rId4"/>
              </a:buBlip>
            </a:pPr>
            <a:r>
              <a:rPr lang="bg-BG" dirty="0"/>
              <a:t>Bluetooth Module HC05</a:t>
            </a:r>
          </a:p>
          <a:p>
            <a:pPr marL="285750" lvl="0" indent="-285750">
              <a:buBlip>
                <a:blip r:embed="rId4"/>
              </a:buBlip>
            </a:pPr>
            <a:r>
              <a:rPr lang="en-US" dirty="0"/>
              <a:t>2x </a:t>
            </a:r>
            <a:r>
              <a:rPr lang="bg-BG" dirty="0"/>
              <a:t>DEEK-ROBOT Motor Shield L293D</a:t>
            </a:r>
          </a:p>
          <a:p>
            <a:pPr marL="285750" lvl="0" indent="-285750">
              <a:buBlip>
                <a:blip r:embed="rId4"/>
              </a:buBlip>
            </a:pPr>
            <a:r>
              <a:rPr lang="en-US" dirty="0"/>
              <a:t>4x Arduino DC Motors</a:t>
            </a:r>
            <a:endParaRPr lang="bg-BG" dirty="0"/>
          </a:p>
          <a:p>
            <a:pPr marL="285750" indent="-285750">
              <a:buBlip>
                <a:blip r:embed="rId4"/>
              </a:buBlip>
            </a:pPr>
            <a:r>
              <a:rPr lang="bg-BG" dirty="0"/>
              <a:t>Jumper </a:t>
            </a:r>
            <a:r>
              <a:rPr lang="en-US" dirty="0" smtClean="0"/>
              <a:t>Wires</a:t>
            </a:r>
            <a:r>
              <a:rPr lang="bg-BG" dirty="0" smtClean="0"/>
              <a:t> </a:t>
            </a:r>
            <a:endParaRPr lang="bg-BG" dirty="0"/>
          </a:p>
        </p:txBody>
      </p:sp>
      <p:cxnSp>
        <p:nvCxnSpPr>
          <p:cNvPr id="8" name="Съединение с чупка 7"/>
          <p:cNvCxnSpPr/>
          <p:nvPr/>
        </p:nvCxnSpPr>
        <p:spPr>
          <a:xfrm>
            <a:off x="6156176" y="2117560"/>
            <a:ext cx="914400" cy="914400"/>
          </a:xfrm>
          <a:prstGeom prst="bentConnector3">
            <a:avLst/>
          </a:prstGeom>
          <a:ln>
            <a:solidFill>
              <a:srgbClr val="FFFF2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Картина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885916"/>
            <a:ext cx="2592288" cy="2592288"/>
          </a:xfrm>
          <a:prstGeom prst="rect">
            <a:avLst/>
          </a:prstGeom>
        </p:spPr>
      </p:pic>
      <p:cxnSp>
        <p:nvCxnSpPr>
          <p:cNvPr id="11" name="Съединител &quot;права стрелка&quot; 10"/>
          <p:cNvCxnSpPr/>
          <p:nvPr/>
        </p:nvCxnSpPr>
        <p:spPr>
          <a:xfrm>
            <a:off x="3706253" y="2859782"/>
            <a:ext cx="0" cy="504056"/>
          </a:xfrm>
          <a:prstGeom prst="straightConnector1">
            <a:avLst/>
          </a:prstGeom>
          <a:ln>
            <a:solidFill>
              <a:srgbClr val="4747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Картина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771934"/>
            <a:ext cx="3173067" cy="2371566"/>
          </a:xfrm>
          <a:prstGeom prst="rect">
            <a:avLst/>
          </a:prstGeom>
        </p:spPr>
      </p:pic>
      <p:cxnSp>
        <p:nvCxnSpPr>
          <p:cNvPr id="14" name="Съединение с чупка 13"/>
          <p:cNvCxnSpPr/>
          <p:nvPr/>
        </p:nvCxnSpPr>
        <p:spPr>
          <a:xfrm>
            <a:off x="4915631" y="2376381"/>
            <a:ext cx="914400" cy="791106"/>
          </a:xfrm>
          <a:prstGeom prst="bentConnector3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ъединител &quot;права стрелка&quot; 17"/>
          <p:cNvCxnSpPr/>
          <p:nvPr/>
        </p:nvCxnSpPr>
        <p:spPr>
          <a:xfrm flipH="1">
            <a:off x="5034228" y="3167487"/>
            <a:ext cx="338603" cy="93931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Картина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1" y="-192390"/>
            <a:ext cx="2501187" cy="2309950"/>
          </a:xfrm>
          <a:prstGeom prst="rect">
            <a:avLst/>
          </a:prstGeom>
        </p:spPr>
      </p:pic>
      <p:cxnSp>
        <p:nvCxnSpPr>
          <p:cNvPr id="26" name="Съединител &quot;права стрелка&quot; 25"/>
          <p:cNvCxnSpPr/>
          <p:nvPr/>
        </p:nvCxnSpPr>
        <p:spPr>
          <a:xfrm flipV="1">
            <a:off x="4355976" y="1131590"/>
            <a:ext cx="2088232" cy="216024"/>
          </a:xfrm>
          <a:prstGeom prst="straightConnector1">
            <a:avLst/>
          </a:prstGeom>
          <a:ln>
            <a:solidFill>
              <a:srgbClr val="4747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41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solidFill>
            <a:srgbClr val="00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bg-BG" dirty="0" smtClean="0"/>
              <a:t>Електрическа схема</a:t>
            </a:r>
            <a:endParaRPr lang="bg-BG" dirty="0"/>
          </a:p>
        </p:txBody>
      </p:sp>
      <p:pic>
        <p:nvPicPr>
          <p:cNvPr id="3" name="Картина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1" t="21104" r="35466" b="9020"/>
          <a:stretch/>
        </p:blipFill>
        <p:spPr bwMode="auto">
          <a:xfrm>
            <a:off x="1475656" y="1139164"/>
            <a:ext cx="5976664" cy="385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95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475656" y="123478"/>
            <a:ext cx="7355160" cy="857250"/>
          </a:xfrm>
        </p:spPr>
        <p:txBody>
          <a:bodyPr/>
          <a:lstStyle/>
          <a:p>
            <a:r>
              <a:rPr lang="bg-BG" b="1" cap="all" dirty="0" smtClean="0">
                <a:ln w="9000" cmpd="sng">
                  <a:solidFill>
                    <a:srgbClr val="4747FF"/>
                  </a:solidFill>
                  <a:prstDash val="solid"/>
                </a:ln>
                <a:solidFill>
                  <a:srgbClr val="4747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Функционалности</a:t>
            </a:r>
            <a:endParaRPr lang="bg-BG" b="1" cap="all" dirty="0">
              <a:ln w="9000" cmpd="sng">
                <a:solidFill>
                  <a:srgbClr val="4747FF"/>
                </a:solidFill>
                <a:prstDash val="solid"/>
              </a:ln>
              <a:solidFill>
                <a:srgbClr val="4747FF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aphicFrame>
        <p:nvGraphicFramePr>
          <p:cNvPr id="3" name="Диаграма 2"/>
          <p:cNvGraphicFramePr/>
          <p:nvPr>
            <p:extLst>
              <p:ext uri="{D42A27DB-BD31-4B8C-83A1-F6EECF244321}">
                <p14:modId xmlns:p14="http://schemas.microsoft.com/office/powerpoint/2010/main" val="801980530"/>
              </p:ext>
            </p:extLst>
          </p:nvPr>
        </p:nvGraphicFramePr>
        <p:xfrm>
          <a:off x="1763688" y="1059582"/>
          <a:ext cx="6840760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8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Rov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119" y="123478"/>
            <a:ext cx="2776386" cy="4948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7" r="3388" b="15615"/>
          <a:stretch/>
        </p:blipFill>
        <p:spPr>
          <a:xfrm>
            <a:off x="3919946" y="339501"/>
            <a:ext cx="4187593" cy="225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0" b="40599"/>
          <a:stretch/>
        </p:blipFill>
        <p:spPr>
          <a:xfrm>
            <a:off x="3972443" y="2787774"/>
            <a:ext cx="4135096" cy="2283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790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15934" y="-17115"/>
            <a:ext cx="6896165" cy="857250"/>
          </a:xfr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bg-BG" dirty="0" smtClean="0">
                <a:ln w="18415" cmpd="sng">
                  <a:solidFill>
                    <a:srgbClr val="00FF00"/>
                  </a:solidFill>
                  <a:prstDash val="solid"/>
                </a:ln>
                <a:solidFill>
                  <a:srgbClr val="00FF00"/>
                </a:solidFill>
              </a:rPr>
              <a:t>Блокова схема</a:t>
            </a:r>
            <a:endParaRPr lang="bg-BG" dirty="0">
              <a:ln w="18415" cmpd="sng">
                <a:solidFill>
                  <a:srgbClr val="00FF00"/>
                </a:solidFill>
                <a:prstDash val="solid"/>
              </a:ln>
              <a:solidFill>
                <a:srgbClr val="00FF00"/>
              </a:solidFill>
            </a:endParaRPr>
          </a:p>
        </p:txBody>
      </p:sp>
      <p:pic>
        <p:nvPicPr>
          <p:cNvPr id="4" name="Картина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73" y="309880"/>
            <a:ext cx="7236296" cy="48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115</Words>
  <Application>Microsoft Office PowerPoint</Application>
  <PresentationFormat>Презентация на цял екран (16:9)</PresentationFormat>
  <Paragraphs>33</Paragraphs>
  <Slides>10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1" baseType="lpstr">
      <vt:lpstr>Office тема</vt:lpstr>
      <vt:lpstr>Проект Rover</vt:lpstr>
      <vt:lpstr>За проекта накратко</vt:lpstr>
      <vt:lpstr>За проекта накратко</vt:lpstr>
      <vt:lpstr>Как бе осъществен проекта</vt:lpstr>
      <vt:lpstr>Съставни части</vt:lpstr>
      <vt:lpstr>Електрическа схема</vt:lpstr>
      <vt:lpstr>Функционалности</vt:lpstr>
      <vt:lpstr>Презентация на PowerPoint</vt:lpstr>
      <vt:lpstr>Блокова схема</vt:lpstr>
      <vt:lpstr>Благодарим Ви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DILIYANA</dc:creator>
  <cp:lastModifiedBy>DILIYANA</cp:lastModifiedBy>
  <cp:revision>36</cp:revision>
  <dcterms:created xsi:type="dcterms:W3CDTF">2023-04-30T07:18:01Z</dcterms:created>
  <dcterms:modified xsi:type="dcterms:W3CDTF">2023-05-06T17:40:21Z</dcterms:modified>
</cp:coreProperties>
</file>